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59" r:id="rId5"/>
    <p:sldId id="261" r:id="rId6"/>
    <p:sldId id="263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4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12" Type="http://schemas.openxmlformats.org/officeDocument/2006/relationships/image" Target="../media/image13.jpg"/><Relationship Id="rId2" Type="http://schemas.openxmlformats.org/officeDocument/2006/relationships/image" Target="../media/image3.jpg"/><Relationship Id="rId1" Type="http://schemas.openxmlformats.org/officeDocument/2006/relationships/image" Target="../media/image2.jpg"/><Relationship Id="rId6" Type="http://schemas.openxmlformats.org/officeDocument/2006/relationships/image" Target="../media/image7.jpg"/><Relationship Id="rId11" Type="http://schemas.openxmlformats.org/officeDocument/2006/relationships/image" Target="../media/image12.jpg"/><Relationship Id="rId5" Type="http://schemas.openxmlformats.org/officeDocument/2006/relationships/image" Target="../media/image6.jpg"/><Relationship Id="rId10" Type="http://schemas.openxmlformats.org/officeDocument/2006/relationships/image" Target="../media/image11.jp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4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12" Type="http://schemas.openxmlformats.org/officeDocument/2006/relationships/image" Target="../media/image13.jpg"/><Relationship Id="rId2" Type="http://schemas.openxmlformats.org/officeDocument/2006/relationships/image" Target="../media/image3.jpg"/><Relationship Id="rId1" Type="http://schemas.openxmlformats.org/officeDocument/2006/relationships/image" Target="../media/image2.jpg"/><Relationship Id="rId6" Type="http://schemas.openxmlformats.org/officeDocument/2006/relationships/image" Target="../media/image7.jpg"/><Relationship Id="rId11" Type="http://schemas.openxmlformats.org/officeDocument/2006/relationships/image" Target="../media/image12.jpg"/><Relationship Id="rId5" Type="http://schemas.openxmlformats.org/officeDocument/2006/relationships/image" Target="../media/image6.jpg"/><Relationship Id="rId10" Type="http://schemas.openxmlformats.org/officeDocument/2006/relationships/image" Target="../media/image11.jp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0814B1-D1B9-42EE-AF6E-37D6F28388FA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DB070CCD-DAFB-42A6-BF8D-C768E96A57F9}">
      <dgm:prSet phldrT="[Texto]"/>
      <dgm:spPr/>
      <dgm:t>
        <a:bodyPr/>
        <a:lstStyle/>
        <a:p>
          <a:r>
            <a:rPr lang="es-ES" dirty="0" err="1" smtClean="0"/>
            <a:t>Padycar</a:t>
          </a:r>
          <a:r>
            <a:rPr lang="es-ES" dirty="0" smtClean="0"/>
            <a:t> S.C.</a:t>
          </a:r>
          <a:endParaRPr lang="es-ES" dirty="0"/>
        </a:p>
      </dgm:t>
    </dgm:pt>
    <dgm:pt modelId="{E7679DFD-FC2F-476B-B194-F66969BEA8AB}" type="parTrans" cxnId="{62F54F66-CFB0-4C26-AD00-33612DCF9D53}">
      <dgm:prSet/>
      <dgm:spPr/>
      <dgm:t>
        <a:bodyPr/>
        <a:lstStyle/>
        <a:p>
          <a:endParaRPr lang="es-ES"/>
        </a:p>
      </dgm:t>
    </dgm:pt>
    <dgm:pt modelId="{D9B8EA5A-DD3D-4F44-8AEE-CACE47301877}" type="sibTrans" cxnId="{62F54F66-CFB0-4C26-AD00-33612DCF9D53}">
      <dgm:prSet/>
      <dgm:spPr/>
      <dgm:t>
        <a:bodyPr/>
        <a:lstStyle/>
        <a:p>
          <a:endParaRPr lang="es-ES"/>
        </a:p>
      </dgm:t>
    </dgm:pt>
    <dgm:pt modelId="{2512FE24-738A-432A-A731-890BEF69E3FF}">
      <dgm:prSet phldrT="[Texto]"/>
      <dgm:spPr/>
      <dgm:t>
        <a:bodyPr/>
        <a:lstStyle/>
        <a:p>
          <a:r>
            <a:rPr lang="es-ES" dirty="0" smtClean="0"/>
            <a:t>Operaciones</a:t>
          </a:r>
          <a:endParaRPr lang="es-ES" dirty="0"/>
        </a:p>
      </dgm:t>
    </dgm:pt>
    <dgm:pt modelId="{03AC383B-DBB8-45B2-9C86-3B510451FBDF}" type="parTrans" cxnId="{6491C1D6-60A1-4437-A1BD-2D686ADDA935}">
      <dgm:prSet/>
      <dgm:spPr/>
      <dgm:t>
        <a:bodyPr/>
        <a:lstStyle/>
        <a:p>
          <a:endParaRPr lang="es-ES"/>
        </a:p>
      </dgm:t>
    </dgm:pt>
    <dgm:pt modelId="{C13DCAE6-772D-4D48-8FE3-DBB92F90C52B}" type="sibTrans" cxnId="{6491C1D6-60A1-4437-A1BD-2D686ADDA935}">
      <dgm:prSet/>
      <dgm:spPr/>
      <dgm:t>
        <a:bodyPr/>
        <a:lstStyle/>
        <a:p>
          <a:endParaRPr lang="es-ES"/>
        </a:p>
      </dgm:t>
    </dgm:pt>
    <dgm:pt modelId="{CD0C89B5-FFA9-43C0-8D67-5247B9F49DAF}">
      <dgm:prSet phldrT="[Texto]"/>
      <dgm:spPr/>
      <dgm:t>
        <a:bodyPr/>
        <a:lstStyle/>
        <a:p>
          <a:r>
            <a:rPr lang="es-ES" dirty="0" smtClean="0"/>
            <a:t>Internos</a:t>
          </a:r>
          <a:endParaRPr lang="es-ES" dirty="0"/>
        </a:p>
      </dgm:t>
    </dgm:pt>
    <dgm:pt modelId="{E7C5C7BF-5C6E-4059-92C1-701E29FE848B}" type="parTrans" cxnId="{F8BC9C4A-D2EA-4DC5-8717-BD4C9E721BFA}">
      <dgm:prSet/>
      <dgm:spPr/>
      <dgm:t>
        <a:bodyPr/>
        <a:lstStyle/>
        <a:p>
          <a:endParaRPr lang="es-ES"/>
        </a:p>
      </dgm:t>
    </dgm:pt>
    <dgm:pt modelId="{48025E4E-9797-4915-925C-C976A559F3CE}" type="sibTrans" cxnId="{F8BC9C4A-D2EA-4DC5-8717-BD4C9E721BFA}">
      <dgm:prSet/>
      <dgm:spPr/>
      <dgm:t>
        <a:bodyPr/>
        <a:lstStyle/>
        <a:p>
          <a:endParaRPr lang="es-ES"/>
        </a:p>
      </dgm:t>
    </dgm:pt>
    <dgm:pt modelId="{0182B762-716D-41C4-8DA9-F5F310F891CD}">
      <dgm:prSet phldrT="[Texto]"/>
      <dgm:spPr/>
      <dgm:t>
        <a:bodyPr/>
        <a:lstStyle/>
        <a:p>
          <a:r>
            <a:rPr lang="es-ES" dirty="0" smtClean="0"/>
            <a:t>Externos</a:t>
          </a:r>
          <a:endParaRPr lang="es-ES" dirty="0"/>
        </a:p>
      </dgm:t>
    </dgm:pt>
    <dgm:pt modelId="{1AF6FB5E-3D2B-4A17-8C71-30CEA8D8E90A}" type="parTrans" cxnId="{13C60CF4-C1DB-4A3E-9FF2-D0A6075D08C1}">
      <dgm:prSet/>
      <dgm:spPr/>
      <dgm:t>
        <a:bodyPr/>
        <a:lstStyle/>
        <a:p>
          <a:endParaRPr lang="es-ES"/>
        </a:p>
      </dgm:t>
    </dgm:pt>
    <dgm:pt modelId="{B4BD3C30-87CE-4152-A3B8-EF9D7F00B29D}" type="sibTrans" cxnId="{13C60CF4-C1DB-4A3E-9FF2-D0A6075D08C1}">
      <dgm:prSet/>
      <dgm:spPr/>
      <dgm:t>
        <a:bodyPr/>
        <a:lstStyle/>
        <a:p>
          <a:endParaRPr lang="es-ES"/>
        </a:p>
      </dgm:t>
    </dgm:pt>
    <dgm:pt modelId="{D5D2AA1B-822F-40F1-A8E7-8FC44475D8B3}">
      <dgm:prSet phldrT="[Texto]"/>
      <dgm:spPr/>
      <dgm:t>
        <a:bodyPr/>
        <a:lstStyle/>
        <a:p>
          <a:r>
            <a:rPr lang="es-ES" dirty="0" smtClean="0"/>
            <a:t>Administración</a:t>
          </a:r>
          <a:endParaRPr lang="es-ES" dirty="0"/>
        </a:p>
      </dgm:t>
    </dgm:pt>
    <dgm:pt modelId="{587DE09A-7290-4183-B402-A3D47CD43545}" type="parTrans" cxnId="{44A13104-67EC-4C3D-80C3-6959F6910AB0}">
      <dgm:prSet/>
      <dgm:spPr/>
      <dgm:t>
        <a:bodyPr/>
        <a:lstStyle/>
        <a:p>
          <a:endParaRPr lang="es-ES"/>
        </a:p>
      </dgm:t>
    </dgm:pt>
    <dgm:pt modelId="{C9E6B402-7CE2-43A4-B233-99F53954AC08}" type="sibTrans" cxnId="{44A13104-67EC-4C3D-80C3-6959F6910AB0}">
      <dgm:prSet/>
      <dgm:spPr/>
      <dgm:t>
        <a:bodyPr/>
        <a:lstStyle/>
        <a:p>
          <a:endParaRPr lang="es-ES"/>
        </a:p>
      </dgm:t>
    </dgm:pt>
    <dgm:pt modelId="{0663C79F-6E93-42EF-8A34-DF127AD7289C}">
      <dgm:prSet phldrT="[Texto]"/>
      <dgm:spPr/>
      <dgm:t>
        <a:bodyPr/>
        <a:lstStyle/>
        <a:p>
          <a:r>
            <a:rPr lang="es-ES" dirty="0" smtClean="0"/>
            <a:t>Inspector de Calidad</a:t>
          </a:r>
          <a:endParaRPr lang="es-ES" dirty="0"/>
        </a:p>
      </dgm:t>
    </dgm:pt>
    <dgm:pt modelId="{2289A054-3D35-4926-B48F-BEF6BDB3D8E9}" type="parTrans" cxnId="{545C3336-56D2-481D-A8B4-26C16254C594}">
      <dgm:prSet/>
      <dgm:spPr/>
      <dgm:t>
        <a:bodyPr/>
        <a:lstStyle/>
        <a:p>
          <a:endParaRPr lang="es-ES"/>
        </a:p>
      </dgm:t>
    </dgm:pt>
    <dgm:pt modelId="{1C05C80F-1BC1-4E98-9560-391C64F7C7AD}" type="sibTrans" cxnId="{545C3336-56D2-481D-A8B4-26C16254C594}">
      <dgm:prSet/>
      <dgm:spPr/>
      <dgm:t>
        <a:bodyPr/>
        <a:lstStyle/>
        <a:p>
          <a:endParaRPr lang="es-ES"/>
        </a:p>
      </dgm:t>
    </dgm:pt>
    <dgm:pt modelId="{89F68578-7377-457D-9E2C-E5ABCE190797}">
      <dgm:prSet/>
      <dgm:spPr/>
      <dgm:t>
        <a:bodyPr/>
        <a:lstStyle/>
        <a:p>
          <a:r>
            <a:rPr lang="es-ES" dirty="0" smtClean="0"/>
            <a:t>Auxiliar Administrativo</a:t>
          </a:r>
          <a:endParaRPr lang="es-ES" dirty="0"/>
        </a:p>
      </dgm:t>
    </dgm:pt>
    <dgm:pt modelId="{BF388D8B-075E-451A-B3CB-B60F62B2A35E}" type="parTrans" cxnId="{59BC3B0A-E2C9-4CF9-8D30-154291DA7BD0}">
      <dgm:prSet/>
      <dgm:spPr/>
      <dgm:t>
        <a:bodyPr/>
        <a:lstStyle/>
        <a:p>
          <a:endParaRPr lang="es-ES"/>
        </a:p>
      </dgm:t>
    </dgm:pt>
    <dgm:pt modelId="{EB10F6B6-89C4-4A4A-86A1-0ADAE3533588}" type="sibTrans" cxnId="{59BC3B0A-E2C9-4CF9-8D30-154291DA7BD0}">
      <dgm:prSet/>
      <dgm:spPr/>
      <dgm:t>
        <a:bodyPr/>
        <a:lstStyle/>
        <a:p>
          <a:endParaRPr lang="es-ES"/>
        </a:p>
      </dgm:t>
    </dgm:pt>
    <dgm:pt modelId="{44A8112F-A351-47D5-B850-3CA91D43AE20}">
      <dgm:prSet/>
      <dgm:spPr/>
      <dgm:t>
        <a:bodyPr/>
        <a:lstStyle/>
        <a:p>
          <a:r>
            <a:rPr lang="es-ES" dirty="0" smtClean="0"/>
            <a:t>Mesa de Control	</a:t>
          </a:r>
          <a:endParaRPr lang="es-ES" dirty="0"/>
        </a:p>
      </dgm:t>
    </dgm:pt>
    <dgm:pt modelId="{3084B9F3-0962-465B-A05B-3D06B4A65158}" type="parTrans" cxnId="{E41C6079-8B93-445B-8C12-A9E2504AB552}">
      <dgm:prSet/>
      <dgm:spPr/>
      <dgm:t>
        <a:bodyPr/>
        <a:lstStyle/>
        <a:p>
          <a:endParaRPr lang="es-ES"/>
        </a:p>
      </dgm:t>
    </dgm:pt>
    <dgm:pt modelId="{27CCB308-9C96-4BAB-A0EE-99394EE5C428}" type="sibTrans" cxnId="{E41C6079-8B93-445B-8C12-A9E2504AB552}">
      <dgm:prSet/>
      <dgm:spPr/>
      <dgm:t>
        <a:bodyPr/>
        <a:lstStyle/>
        <a:p>
          <a:endParaRPr lang="es-ES"/>
        </a:p>
      </dgm:t>
    </dgm:pt>
    <dgm:pt modelId="{ABA408F0-EAA2-46B7-AF52-9195321100F1}">
      <dgm:prSet/>
      <dgm:spPr/>
      <dgm:t>
        <a:bodyPr/>
        <a:lstStyle/>
        <a:p>
          <a:r>
            <a:rPr lang="es-ES" dirty="0" smtClean="0"/>
            <a:t>Gestor</a:t>
          </a:r>
          <a:endParaRPr lang="es-ES" dirty="0"/>
        </a:p>
      </dgm:t>
    </dgm:pt>
    <dgm:pt modelId="{75607367-543F-413E-8B58-8143832FC1BF}" type="parTrans" cxnId="{F346DA34-7C1A-43F2-AE2C-3554D61F640C}">
      <dgm:prSet/>
      <dgm:spPr/>
      <dgm:t>
        <a:bodyPr/>
        <a:lstStyle/>
        <a:p>
          <a:endParaRPr lang="es-ES"/>
        </a:p>
      </dgm:t>
    </dgm:pt>
    <dgm:pt modelId="{BFEA7F6C-7267-4BA6-8F0F-F3CFA4F0272F}" type="sibTrans" cxnId="{F346DA34-7C1A-43F2-AE2C-3554D61F640C}">
      <dgm:prSet/>
      <dgm:spPr/>
      <dgm:t>
        <a:bodyPr/>
        <a:lstStyle/>
        <a:p>
          <a:endParaRPr lang="es-ES"/>
        </a:p>
      </dgm:t>
    </dgm:pt>
    <dgm:pt modelId="{641CE337-4692-43F5-8811-4F3BC9C08C27}">
      <dgm:prSet/>
      <dgm:spPr/>
      <dgm:t>
        <a:bodyPr/>
        <a:lstStyle/>
        <a:p>
          <a:r>
            <a:rPr lang="es-ES" dirty="0" smtClean="0"/>
            <a:t>Ejecutivas A</a:t>
          </a:r>
          <a:endParaRPr lang="es-ES" dirty="0"/>
        </a:p>
      </dgm:t>
    </dgm:pt>
    <dgm:pt modelId="{3ACFF32C-DA5C-48F9-96F5-2691C7E92FB8}" type="parTrans" cxnId="{716BD229-BBF8-4D12-B8D8-9F8C1D91DAF4}">
      <dgm:prSet/>
      <dgm:spPr/>
      <dgm:t>
        <a:bodyPr/>
        <a:lstStyle/>
        <a:p>
          <a:endParaRPr lang="es-ES"/>
        </a:p>
      </dgm:t>
    </dgm:pt>
    <dgm:pt modelId="{0A948F8A-DE06-4F1E-BFC8-71D05E9EC501}" type="sibTrans" cxnId="{716BD229-BBF8-4D12-B8D8-9F8C1D91DAF4}">
      <dgm:prSet/>
      <dgm:spPr/>
      <dgm:t>
        <a:bodyPr/>
        <a:lstStyle/>
        <a:p>
          <a:endParaRPr lang="es-ES"/>
        </a:p>
      </dgm:t>
    </dgm:pt>
    <dgm:pt modelId="{E0F4C99F-1D43-400D-BF21-12D23AA58281}">
      <dgm:prSet/>
      <dgm:spPr/>
      <dgm:t>
        <a:bodyPr/>
        <a:lstStyle/>
        <a:p>
          <a:r>
            <a:rPr lang="es-ES" dirty="0" smtClean="0"/>
            <a:t>Ejecutivos B y C</a:t>
          </a:r>
          <a:endParaRPr lang="es-ES" dirty="0"/>
        </a:p>
      </dgm:t>
    </dgm:pt>
    <dgm:pt modelId="{E5A8833E-3252-40AD-93EE-0FCC73DCAAAC}" type="parTrans" cxnId="{E813EA51-7341-41E8-9975-4A60D29854BA}">
      <dgm:prSet/>
      <dgm:spPr/>
      <dgm:t>
        <a:bodyPr/>
        <a:lstStyle/>
        <a:p>
          <a:endParaRPr lang="es-ES"/>
        </a:p>
      </dgm:t>
    </dgm:pt>
    <dgm:pt modelId="{8A10E838-2076-43A0-9999-0EB1E03FA315}" type="sibTrans" cxnId="{E813EA51-7341-41E8-9975-4A60D29854BA}">
      <dgm:prSet/>
      <dgm:spPr/>
      <dgm:t>
        <a:bodyPr/>
        <a:lstStyle/>
        <a:p>
          <a:endParaRPr lang="es-ES"/>
        </a:p>
      </dgm:t>
    </dgm:pt>
    <dgm:pt modelId="{C6EA95EA-6CDB-4673-8380-DD160C2F487D}">
      <dgm:prSet/>
      <dgm:spPr/>
      <dgm:t>
        <a:bodyPr/>
        <a:lstStyle/>
        <a:p>
          <a:r>
            <a:rPr lang="es-ES" dirty="0" smtClean="0"/>
            <a:t>Ejecutivas A</a:t>
          </a:r>
          <a:endParaRPr lang="es-ES" dirty="0"/>
        </a:p>
      </dgm:t>
    </dgm:pt>
    <dgm:pt modelId="{7FAFBA42-6247-4FC3-82C3-45ED0BDF9DF6}" type="parTrans" cxnId="{4F3A59A8-FD3C-4CD0-B789-05CAD9A09918}">
      <dgm:prSet/>
      <dgm:spPr/>
      <dgm:t>
        <a:bodyPr/>
        <a:lstStyle/>
        <a:p>
          <a:endParaRPr lang="es-ES"/>
        </a:p>
      </dgm:t>
    </dgm:pt>
    <dgm:pt modelId="{0115F14B-66EC-41CF-92A0-ABD9462E2E0D}" type="sibTrans" cxnId="{4F3A59A8-FD3C-4CD0-B789-05CAD9A09918}">
      <dgm:prSet/>
      <dgm:spPr/>
      <dgm:t>
        <a:bodyPr/>
        <a:lstStyle/>
        <a:p>
          <a:endParaRPr lang="es-ES"/>
        </a:p>
      </dgm:t>
    </dgm:pt>
    <dgm:pt modelId="{0FBACD97-0D3A-44D5-B31F-3D4FCBF233FD}">
      <dgm:prSet/>
      <dgm:spPr/>
      <dgm:t>
        <a:bodyPr/>
        <a:lstStyle/>
        <a:p>
          <a:r>
            <a:rPr lang="es-ES" dirty="0" smtClean="0"/>
            <a:t>Ejecutivos B</a:t>
          </a:r>
          <a:endParaRPr lang="es-ES" dirty="0"/>
        </a:p>
      </dgm:t>
    </dgm:pt>
    <dgm:pt modelId="{46ABEFF3-3C49-4240-95A7-3CAEBDFDE686}" type="parTrans" cxnId="{81CFC405-83C1-426B-B255-0CDE677C9FBD}">
      <dgm:prSet/>
      <dgm:spPr/>
      <dgm:t>
        <a:bodyPr/>
        <a:lstStyle/>
        <a:p>
          <a:endParaRPr lang="es-ES"/>
        </a:p>
      </dgm:t>
    </dgm:pt>
    <dgm:pt modelId="{BC8DEE68-38E4-4B65-A348-787E538AC80D}" type="sibTrans" cxnId="{81CFC405-83C1-426B-B255-0CDE677C9FBD}">
      <dgm:prSet/>
      <dgm:spPr/>
      <dgm:t>
        <a:bodyPr/>
        <a:lstStyle/>
        <a:p>
          <a:endParaRPr lang="es-ES"/>
        </a:p>
      </dgm:t>
    </dgm:pt>
    <dgm:pt modelId="{3F358E2B-83BE-430A-A170-756AE3906973}" type="pres">
      <dgm:prSet presAssocID="{6D0814B1-D1B9-42EE-AF6E-37D6F28388F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A251ABEA-34EF-4434-A1E4-87A6B53DE96D}" type="pres">
      <dgm:prSet presAssocID="{DB070CCD-DAFB-42A6-BF8D-C768E96A57F9}" presName="hierRoot1" presStyleCnt="0"/>
      <dgm:spPr/>
    </dgm:pt>
    <dgm:pt modelId="{54A82661-1424-4DE8-8DCE-50EA35B1F70B}" type="pres">
      <dgm:prSet presAssocID="{DB070CCD-DAFB-42A6-BF8D-C768E96A57F9}" presName="composite" presStyleCnt="0"/>
      <dgm:spPr/>
    </dgm:pt>
    <dgm:pt modelId="{CAE9B515-1396-4D29-B526-06DC450EA734}" type="pres">
      <dgm:prSet presAssocID="{DB070CCD-DAFB-42A6-BF8D-C768E96A57F9}" presName="image" presStyleLbl="node0" presStyleIdx="0" presStyleCnt="1"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221AAB3C-2E2F-4565-B5D5-3010C410A8BA}" type="pres">
      <dgm:prSet presAssocID="{DB070CCD-DAFB-42A6-BF8D-C768E96A57F9}" presName="text" presStyleLbl="revTx" presStyleIdx="0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665C14E9-D779-44E6-A5E7-7A809D59A935}" type="pres">
      <dgm:prSet presAssocID="{DB070CCD-DAFB-42A6-BF8D-C768E96A57F9}" presName="hierChild2" presStyleCnt="0"/>
      <dgm:spPr/>
    </dgm:pt>
    <dgm:pt modelId="{E2EEBE2F-0AED-44F5-9DDB-06F553EB0E9E}" type="pres">
      <dgm:prSet presAssocID="{03AC383B-DBB8-45B2-9C86-3B510451FBDF}" presName="Name10" presStyleLbl="parChTrans1D2" presStyleIdx="0" presStyleCnt="2"/>
      <dgm:spPr/>
      <dgm:t>
        <a:bodyPr/>
        <a:lstStyle/>
        <a:p>
          <a:endParaRPr lang="es-ES"/>
        </a:p>
      </dgm:t>
    </dgm:pt>
    <dgm:pt modelId="{D79BE130-8265-4381-806C-F3BF9F13258D}" type="pres">
      <dgm:prSet presAssocID="{2512FE24-738A-432A-A731-890BEF69E3FF}" presName="hierRoot2" presStyleCnt="0"/>
      <dgm:spPr/>
    </dgm:pt>
    <dgm:pt modelId="{14B908E4-AEEE-4D99-8C57-66D0CCB0B8FE}" type="pres">
      <dgm:prSet presAssocID="{2512FE24-738A-432A-A731-890BEF69E3FF}" presName="composite2" presStyleCnt="0"/>
      <dgm:spPr/>
    </dgm:pt>
    <dgm:pt modelId="{7AD2405A-518A-491B-B9A2-6DF1A7A1B25D}" type="pres">
      <dgm:prSet presAssocID="{2512FE24-738A-432A-A731-890BEF69E3FF}" presName="image2" presStyleLbl="node2" presStyleIdx="0" presStyleCnt="2"/>
      <dgm:spPr>
        <a:blipFill>
          <a:blip xmlns:r="http://schemas.openxmlformats.org/officeDocument/2006/relationships" r:embed="rId2"/>
          <a:srcRect/>
          <a:stretch>
            <a:fillRect l="-39000" r="-39000"/>
          </a:stretch>
        </a:blipFill>
      </dgm:spPr>
    </dgm:pt>
    <dgm:pt modelId="{260588B1-2B9F-4D5F-AC27-9179BC5CC8D4}" type="pres">
      <dgm:prSet presAssocID="{2512FE24-738A-432A-A731-890BEF69E3FF}" presName="text2" presStyleLbl="revTx" presStyleIdx="1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F707E6D2-C451-431D-80EC-8D4271687D65}" type="pres">
      <dgm:prSet presAssocID="{2512FE24-738A-432A-A731-890BEF69E3FF}" presName="hierChild3" presStyleCnt="0"/>
      <dgm:spPr/>
    </dgm:pt>
    <dgm:pt modelId="{D37F8077-0E98-4A28-B97E-B60B91B0B7A2}" type="pres">
      <dgm:prSet presAssocID="{E7C5C7BF-5C6E-4059-92C1-701E29FE848B}" presName="Name17" presStyleLbl="parChTrans1D3" presStyleIdx="0" presStyleCnt="3"/>
      <dgm:spPr/>
      <dgm:t>
        <a:bodyPr/>
        <a:lstStyle/>
        <a:p>
          <a:endParaRPr lang="es-ES"/>
        </a:p>
      </dgm:t>
    </dgm:pt>
    <dgm:pt modelId="{E0FACEE1-1BB8-4E4D-9135-1BCCD7654457}" type="pres">
      <dgm:prSet presAssocID="{CD0C89B5-FFA9-43C0-8D67-5247B9F49DAF}" presName="hierRoot3" presStyleCnt="0"/>
      <dgm:spPr/>
    </dgm:pt>
    <dgm:pt modelId="{489B5BA8-9CB5-426C-81F6-4E5DDBF9E25A}" type="pres">
      <dgm:prSet presAssocID="{CD0C89B5-FFA9-43C0-8D67-5247B9F49DAF}" presName="composite3" presStyleCnt="0"/>
      <dgm:spPr/>
    </dgm:pt>
    <dgm:pt modelId="{21C00099-D4FA-4EED-900E-98A344B46869}" type="pres">
      <dgm:prSet presAssocID="{CD0C89B5-FFA9-43C0-8D67-5247B9F49DAF}" presName="image3" presStyleLbl="node3" presStyleIdx="0" presStyleCnt="3"/>
      <dgm:spPr>
        <a:blipFill>
          <a:blip xmlns:r="http://schemas.openxmlformats.org/officeDocument/2006/relationships" r:embed="rId3"/>
          <a:srcRect/>
          <a:stretch>
            <a:fillRect t="-17000" b="-17000"/>
          </a:stretch>
        </a:blipFill>
      </dgm:spPr>
    </dgm:pt>
    <dgm:pt modelId="{9A668246-F5A1-49E8-87CC-15E5A86EBAE4}" type="pres">
      <dgm:prSet presAssocID="{CD0C89B5-FFA9-43C0-8D67-5247B9F49DAF}" presName="text3" presStyleLbl="revTx" presStyleIdx="2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D792F00B-BE76-48B4-9751-9FD3B6DA04C7}" type="pres">
      <dgm:prSet presAssocID="{CD0C89B5-FFA9-43C0-8D67-5247B9F49DAF}" presName="hierChild4" presStyleCnt="0"/>
      <dgm:spPr/>
    </dgm:pt>
    <dgm:pt modelId="{3F153E1A-24B3-49AF-8E91-727AF68A12C5}" type="pres">
      <dgm:prSet presAssocID="{3ACFF32C-DA5C-48F9-96F5-2691C7E92FB8}" presName="Name23" presStyleLbl="parChTrans1D4" presStyleIdx="0" presStyleCnt="7"/>
      <dgm:spPr/>
      <dgm:t>
        <a:bodyPr/>
        <a:lstStyle/>
        <a:p>
          <a:endParaRPr lang="es-ES"/>
        </a:p>
      </dgm:t>
    </dgm:pt>
    <dgm:pt modelId="{BC7B9E4A-0039-4C0C-9F54-88E03FCEB29D}" type="pres">
      <dgm:prSet presAssocID="{641CE337-4692-43F5-8811-4F3BC9C08C27}" presName="hierRoot4" presStyleCnt="0"/>
      <dgm:spPr/>
    </dgm:pt>
    <dgm:pt modelId="{37573C5E-C078-4F03-B34E-A85B7598B060}" type="pres">
      <dgm:prSet presAssocID="{641CE337-4692-43F5-8811-4F3BC9C08C27}" presName="composite4" presStyleCnt="0"/>
      <dgm:spPr/>
    </dgm:pt>
    <dgm:pt modelId="{DE5175DE-AD49-419F-A3F3-02EA34A34E09}" type="pres">
      <dgm:prSet presAssocID="{641CE337-4692-43F5-8811-4F3BC9C08C27}" presName="image4" presStyleLbl="node4" presStyleIdx="0" presStyleCnt="7"/>
      <dgm:spPr>
        <a:blipFill>
          <a:blip xmlns:r="http://schemas.openxmlformats.org/officeDocument/2006/relationships" r:embed="rId4"/>
          <a:srcRect/>
          <a:stretch>
            <a:fillRect t="-17000" b="-17000"/>
          </a:stretch>
        </a:blipFill>
      </dgm:spPr>
    </dgm:pt>
    <dgm:pt modelId="{1D427FFF-5C83-432C-9FFF-FC14B91DF3CF}" type="pres">
      <dgm:prSet presAssocID="{641CE337-4692-43F5-8811-4F3BC9C08C27}" presName="text4" presStyleLbl="revTx" presStyleIdx="3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A2BF9625-04E5-48B1-8829-882C3554335F}" type="pres">
      <dgm:prSet presAssocID="{641CE337-4692-43F5-8811-4F3BC9C08C27}" presName="hierChild5" presStyleCnt="0"/>
      <dgm:spPr/>
    </dgm:pt>
    <dgm:pt modelId="{32187115-FD5D-4296-A9CE-1337D7B4C785}" type="pres">
      <dgm:prSet presAssocID="{E5A8833E-3252-40AD-93EE-0FCC73DCAAAC}" presName="Name23" presStyleLbl="parChTrans1D4" presStyleIdx="1" presStyleCnt="7"/>
      <dgm:spPr/>
      <dgm:t>
        <a:bodyPr/>
        <a:lstStyle/>
        <a:p>
          <a:endParaRPr lang="es-ES"/>
        </a:p>
      </dgm:t>
    </dgm:pt>
    <dgm:pt modelId="{29A608EC-A798-44EE-B393-FD5335E3CEE6}" type="pres">
      <dgm:prSet presAssocID="{E0F4C99F-1D43-400D-BF21-12D23AA58281}" presName="hierRoot4" presStyleCnt="0"/>
      <dgm:spPr/>
    </dgm:pt>
    <dgm:pt modelId="{0F8CE3EC-7709-4CB0-BE56-9C786340CA4A}" type="pres">
      <dgm:prSet presAssocID="{E0F4C99F-1D43-400D-BF21-12D23AA58281}" presName="composite4" presStyleCnt="0"/>
      <dgm:spPr/>
    </dgm:pt>
    <dgm:pt modelId="{59C7592B-43BC-45BF-9472-5E84F43920C0}" type="pres">
      <dgm:prSet presAssocID="{E0F4C99F-1D43-400D-BF21-12D23AA58281}" presName="image4" presStyleLbl="node4" presStyleIdx="1" presStyleCnt="7"/>
      <dgm:spPr>
        <a:blipFill>
          <a:blip xmlns:r="http://schemas.openxmlformats.org/officeDocument/2006/relationships" r:embed="rId5"/>
          <a:srcRect/>
          <a:stretch>
            <a:fillRect t="-17000" b="-17000"/>
          </a:stretch>
        </a:blipFill>
      </dgm:spPr>
    </dgm:pt>
    <dgm:pt modelId="{1728360A-DB9E-4D9F-B712-5C42E95704B5}" type="pres">
      <dgm:prSet presAssocID="{E0F4C99F-1D43-400D-BF21-12D23AA58281}" presName="text4" presStyleLbl="revTx" presStyleIdx="4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FD7E3BE5-7F69-450B-B1C0-F0E87F9CFAD6}" type="pres">
      <dgm:prSet presAssocID="{E0F4C99F-1D43-400D-BF21-12D23AA58281}" presName="hierChild5" presStyleCnt="0"/>
      <dgm:spPr/>
    </dgm:pt>
    <dgm:pt modelId="{E5A112DE-6E92-4741-B90E-FAAD0E49A68D}" type="pres">
      <dgm:prSet presAssocID="{1AF6FB5E-3D2B-4A17-8C71-30CEA8D8E90A}" presName="Name17" presStyleLbl="parChTrans1D3" presStyleIdx="1" presStyleCnt="3"/>
      <dgm:spPr/>
      <dgm:t>
        <a:bodyPr/>
        <a:lstStyle/>
        <a:p>
          <a:endParaRPr lang="es-ES"/>
        </a:p>
      </dgm:t>
    </dgm:pt>
    <dgm:pt modelId="{07AFAE80-542B-45CB-9963-6478E443784E}" type="pres">
      <dgm:prSet presAssocID="{0182B762-716D-41C4-8DA9-F5F310F891CD}" presName="hierRoot3" presStyleCnt="0"/>
      <dgm:spPr/>
    </dgm:pt>
    <dgm:pt modelId="{781135AA-93FA-4441-B197-89E4357661FA}" type="pres">
      <dgm:prSet presAssocID="{0182B762-716D-41C4-8DA9-F5F310F891CD}" presName="composite3" presStyleCnt="0"/>
      <dgm:spPr/>
    </dgm:pt>
    <dgm:pt modelId="{EBC1DCE1-757A-4A8D-A9EC-C6C5B94BDEBC}" type="pres">
      <dgm:prSet presAssocID="{0182B762-716D-41C4-8DA9-F5F310F891CD}" presName="image3" presStyleLbl="node3" presStyleIdx="1" presStyleCnt="3"/>
      <dgm:spPr>
        <a:blipFill>
          <a:blip xmlns:r="http://schemas.openxmlformats.org/officeDocument/2006/relationships" r:embed="rId6"/>
          <a:srcRect/>
          <a:stretch>
            <a:fillRect t="-17000" b="-17000"/>
          </a:stretch>
        </a:blipFill>
      </dgm:spPr>
    </dgm:pt>
    <dgm:pt modelId="{979C7D0E-4EE5-4EB3-9283-DAE4633BE064}" type="pres">
      <dgm:prSet presAssocID="{0182B762-716D-41C4-8DA9-F5F310F891CD}" presName="text3" presStyleLbl="revTx" presStyleIdx="5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9D45076F-7E29-4E0D-91F6-C83E38651ED0}" type="pres">
      <dgm:prSet presAssocID="{0182B762-716D-41C4-8DA9-F5F310F891CD}" presName="hierChild4" presStyleCnt="0"/>
      <dgm:spPr/>
    </dgm:pt>
    <dgm:pt modelId="{1C4A7051-0D98-44BC-9BC6-CEB8FB4044CA}" type="pres">
      <dgm:prSet presAssocID="{7FAFBA42-6247-4FC3-82C3-45ED0BDF9DF6}" presName="Name23" presStyleLbl="parChTrans1D4" presStyleIdx="2" presStyleCnt="7"/>
      <dgm:spPr/>
      <dgm:t>
        <a:bodyPr/>
        <a:lstStyle/>
        <a:p>
          <a:endParaRPr lang="es-ES"/>
        </a:p>
      </dgm:t>
    </dgm:pt>
    <dgm:pt modelId="{916BD7A8-8C63-4F3D-9D47-4A1757B86C27}" type="pres">
      <dgm:prSet presAssocID="{C6EA95EA-6CDB-4673-8380-DD160C2F487D}" presName="hierRoot4" presStyleCnt="0"/>
      <dgm:spPr/>
    </dgm:pt>
    <dgm:pt modelId="{BF8309E1-61E8-4384-BE8A-63E41FA52F4E}" type="pres">
      <dgm:prSet presAssocID="{C6EA95EA-6CDB-4673-8380-DD160C2F487D}" presName="composite4" presStyleCnt="0"/>
      <dgm:spPr/>
    </dgm:pt>
    <dgm:pt modelId="{26ADB5EF-941C-4B52-9934-CA4D68D363BF}" type="pres">
      <dgm:prSet presAssocID="{C6EA95EA-6CDB-4673-8380-DD160C2F487D}" presName="image4" presStyleLbl="node4" presStyleIdx="2" presStyleCnt="7"/>
      <dgm:spPr>
        <a:blipFill>
          <a:blip xmlns:r="http://schemas.openxmlformats.org/officeDocument/2006/relationships" r:embed="rId7"/>
          <a:srcRect/>
          <a:stretch>
            <a:fillRect t="-17000" b="-17000"/>
          </a:stretch>
        </a:blipFill>
      </dgm:spPr>
    </dgm:pt>
    <dgm:pt modelId="{DFA80443-BADC-46C2-9B99-2FA574974083}" type="pres">
      <dgm:prSet presAssocID="{C6EA95EA-6CDB-4673-8380-DD160C2F487D}" presName="text4" presStyleLbl="revTx" presStyleIdx="6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36B4A978-7E75-49FD-9944-283A47C230DD}" type="pres">
      <dgm:prSet presAssocID="{C6EA95EA-6CDB-4673-8380-DD160C2F487D}" presName="hierChild5" presStyleCnt="0"/>
      <dgm:spPr/>
    </dgm:pt>
    <dgm:pt modelId="{485DB73C-EE81-41EE-BAB8-03A39C128E71}" type="pres">
      <dgm:prSet presAssocID="{46ABEFF3-3C49-4240-95A7-3CAEBDFDE686}" presName="Name23" presStyleLbl="parChTrans1D4" presStyleIdx="3" presStyleCnt="7"/>
      <dgm:spPr/>
      <dgm:t>
        <a:bodyPr/>
        <a:lstStyle/>
        <a:p>
          <a:endParaRPr lang="es-ES"/>
        </a:p>
      </dgm:t>
    </dgm:pt>
    <dgm:pt modelId="{9CFF7006-25C5-496F-9C33-008AC2C7FA71}" type="pres">
      <dgm:prSet presAssocID="{0FBACD97-0D3A-44D5-B31F-3D4FCBF233FD}" presName="hierRoot4" presStyleCnt="0"/>
      <dgm:spPr/>
    </dgm:pt>
    <dgm:pt modelId="{E00F6366-D358-4CC7-A30E-08A4B3810146}" type="pres">
      <dgm:prSet presAssocID="{0FBACD97-0D3A-44D5-B31F-3D4FCBF233FD}" presName="composite4" presStyleCnt="0"/>
      <dgm:spPr/>
    </dgm:pt>
    <dgm:pt modelId="{BAC22831-ADE6-417E-8856-F4BCC9E26585}" type="pres">
      <dgm:prSet presAssocID="{0FBACD97-0D3A-44D5-B31F-3D4FCBF233FD}" presName="image4" presStyleLbl="node4" presStyleIdx="3" presStyleCnt="7"/>
      <dgm:spPr>
        <a:blipFill>
          <a:blip xmlns:r="http://schemas.openxmlformats.org/officeDocument/2006/relationships" r:embed="rId8"/>
          <a:srcRect/>
          <a:stretch>
            <a:fillRect t="-17000" b="-17000"/>
          </a:stretch>
        </a:blipFill>
      </dgm:spPr>
    </dgm:pt>
    <dgm:pt modelId="{3C643BF3-A244-4715-8833-498793F39857}" type="pres">
      <dgm:prSet presAssocID="{0FBACD97-0D3A-44D5-B31F-3D4FCBF233FD}" presName="text4" presStyleLbl="revTx" presStyleIdx="7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00C8B0D4-C3F4-4FFA-BDD5-E1EAA3962704}" type="pres">
      <dgm:prSet presAssocID="{0FBACD97-0D3A-44D5-B31F-3D4FCBF233FD}" presName="hierChild5" presStyleCnt="0"/>
      <dgm:spPr/>
    </dgm:pt>
    <dgm:pt modelId="{1C7B5D7B-9C34-4007-AC06-334E9A8E734E}" type="pres">
      <dgm:prSet presAssocID="{587DE09A-7290-4183-B402-A3D47CD43545}" presName="Name10" presStyleLbl="parChTrans1D2" presStyleIdx="1" presStyleCnt="2"/>
      <dgm:spPr/>
      <dgm:t>
        <a:bodyPr/>
        <a:lstStyle/>
        <a:p>
          <a:endParaRPr lang="es-ES"/>
        </a:p>
      </dgm:t>
    </dgm:pt>
    <dgm:pt modelId="{F1356FAA-1B38-4E4A-ADC6-81D9CCFBDE50}" type="pres">
      <dgm:prSet presAssocID="{D5D2AA1B-822F-40F1-A8E7-8FC44475D8B3}" presName="hierRoot2" presStyleCnt="0"/>
      <dgm:spPr/>
    </dgm:pt>
    <dgm:pt modelId="{9BD05646-DEE7-4876-B2DB-E7280AFACB7E}" type="pres">
      <dgm:prSet presAssocID="{D5D2AA1B-822F-40F1-A8E7-8FC44475D8B3}" presName="composite2" presStyleCnt="0"/>
      <dgm:spPr/>
    </dgm:pt>
    <dgm:pt modelId="{07F525AA-93B1-4B37-A833-2A3D42E98CAE}" type="pres">
      <dgm:prSet presAssocID="{D5D2AA1B-822F-40F1-A8E7-8FC44475D8B3}" presName="image2" presStyleLbl="node2" presStyleIdx="1" presStyleCnt="2"/>
      <dgm:spPr>
        <a:blipFill>
          <a:blip xmlns:r="http://schemas.openxmlformats.org/officeDocument/2006/relationships" r:embed="rId9"/>
          <a:srcRect/>
          <a:stretch>
            <a:fillRect t="-17000" b="-17000"/>
          </a:stretch>
        </a:blipFill>
      </dgm:spPr>
    </dgm:pt>
    <dgm:pt modelId="{7D850866-A3EE-4754-A37C-1D3F04953CD5}" type="pres">
      <dgm:prSet presAssocID="{D5D2AA1B-822F-40F1-A8E7-8FC44475D8B3}" presName="text2" presStyleLbl="revTx" presStyleIdx="8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271BECE1-740B-43EA-AF6D-EB478479927D}" type="pres">
      <dgm:prSet presAssocID="{D5D2AA1B-822F-40F1-A8E7-8FC44475D8B3}" presName="hierChild3" presStyleCnt="0"/>
      <dgm:spPr/>
    </dgm:pt>
    <dgm:pt modelId="{31C31FC6-C663-4571-8C35-8CAB7EF66259}" type="pres">
      <dgm:prSet presAssocID="{2289A054-3D35-4926-B48F-BEF6BDB3D8E9}" presName="Name17" presStyleLbl="parChTrans1D3" presStyleIdx="2" presStyleCnt="3"/>
      <dgm:spPr/>
      <dgm:t>
        <a:bodyPr/>
        <a:lstStyle/>
        <a:p>
          <a:endParaRPr lang="es-ES"/>
        </a:p>
      </dgm:t>
    </dgm:pt>
    <dgm:pt modelId="{4204BC86-42A7-4AA1-860C-6927BC8702D6}" type="pres">
      <dgm:prSet presAssocID="{0663C79F-6E93-42EF-8A34-DF127AD7289C}" presName="hierRoot3" presStyleCnt="0"/>
      <dgm:spPr/>
    </dgm:pt>
    <dgm:pt modelId="{35A63EB2-E13A-4F7D-96F8-8EA0535EB12A}" type="pres">
      <dgm:prSet presAssocID="{0663C79F-6E93-42EF-8A34-DF127AD7289C}" presName="composite3" presStyleCnt="0"/>
      <dgm:spPr/>
    </dgm:pt>
    <dgm:pt modelId="{6C2D8D8E-AD23-43E8-8EAC-3C597FE0E2E6}" type="pres">
      <dgm:prSet presAssocID="{0663C79F-6E93-42EF-8A34-DF127AD7289C}" presName="image3" presStyleLbl="node3" presStyleIdx="2" presStyleCnt="3"/>
      <dgm:spPr>
        <a:blipFill>
          <a:blip xmlns:r="http://schemas.openxmlformats.org/officeDocument/2006/relationships" r:embed="rId10"/>
          <a:srcRect/>
          <a:stretch>
            <a:fillRect l="-17000" r="-17000"/>
          </a:stretch>
        </a:blipFill>
      </dgm:spPr>
    </dgm:pt>
    <dgm:pt modelId="{7A7DCE50-1209-4258-A064-948DD199583E}" type="pres">
      <dgm:prSet presAssocID="{0663C79F-6E93-42EF-8A34-DF127AD7289C}" presName="text3" presStyleLbl="revTx" presStyleIdx="9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B747A346-F894-46AE-B134-8F898B282BA7}" type="pres">
      <dgm:prSet presAssocID="{0663C79F-6E93-42EF-8A34-DF127AD7289C}" presName="hierChild4" presStyleCnt="0"/>
      <dgm:spPr/>
    </dgm:pt>
    <dgm:pt modelId="{84650CDC-5BBD-4F03-9DAD-940FF388256D}" type="pres">
      <dgm:prSet presAssocID="{BF388D8B-075E-451A-B3CB-B60F62B2A35E}" presName="Name23" presStyleLbl="parChTrans1D4" presStyleIdx="4" presStyleCnt="7"/>
      <dgm:spPr/>
      <dgm:t>
        <a:bodyPr/>
        <a:lstStyle/>
        <a:p>
          <a:endParaRPr lang="es-ES"/>
        </a:p>
      </dgm:t>
    </dgm:pt>
    <dgm:pt modelId="{59F62FEF-F9A7-4B24-A933-9E7B1B25B35D}" type="pres">
      <dgm:prSet presAssocID="{89F68578-7377-457D-9E2C-E5ABCE190797}" presName="hierRoot4" presStyleCnt="0"/>
      <dgm:spPr/>
    </dgm:pt>
    <dgm:pt modelId="{07F88BE9-2F55-4BC0-BD53-8F774519ADB4}" type="pres">
      <dgm:prSet presAssocID="{89F68578-7377-457D-9E2C-E5ABCE190797}" presName="composite4" presStyleCnt="0"/>
      <dgm:spPr/>
    </dgm:pt>
    <dgm:pt modelId="{6518F4BC-1D62-4FDA-AFC6-DE5EDA4C10D8}" type="pres">
      <dgm:prSet presAssocID="{89F68578-7377-457D-9E2C-E5ABCE190797}" presName="image4" presStyleLbl="node4" presStyleIdx="4" presStyleCnt="7"/>
      <dgm:spPr>
        <a:blipFill>
          <a:blip xmlns:r="http://schemas.openxmlformats.org/officeDocument/2006/relationships" r:embed="rId11"/>
          <a:srcRect/>
          <a:stretch>
            <a:fillRect t="-17000" b="-17000"/>
          </a:stretch>
        </a:blipFill>
      </dgm:spPr>
    </dgm:pt>
    <dgm:pt modelId="{5721199A-06E4-4032-989A-654F8357F374}" type="pres">
      <dgm:prSet presAssocID="{89F68578-7377-457D-9E2C-E5ABCE190797}" presName="text4" presStyleLbl="revTx" presStyleIdx="10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A873315-B647-4CE4-A92A-A78DC4523A02}" type="pres">
      <dgm:prSet presAssocID="{89F68578-7377-457D-9E2C-E5ABCE190797}" presName="hierChild5" presStyleCnt="0"/>
      <dgm:spPr/>
    </dgm:pt>
    <dgm:pt modelId="{3382EA62-4B31-4E77-9CAC-8B0EC4A5450C}" type="pres">
      <dgm:prSet presAssocID="{3084B9F3-0962-465B-A05B-3D06B4A65158}" presName="Name23" presStyleLbl="parChTrans1D4" presStyleIdx="5" presStyleCnt="7"/>
      <dgm:spPr/>
      <dgm:t>
        <a:bodyPr/>
        <a:lstStyle/>
        <a:p>
          <a:endParaRPr lang="es-ES"/>
        </a:p>
      </dgm:t>
    </dgm:pt>
    <dgm:pt modelId="{D6B7EC32-BCAC-4194-AB36-C01B0159F72C}" type="pres">
      <dgm:prSet presAssocID="{44A8112F-A351-47D5-B850-3CA91D43AE20}" presName="hierRoot4" presStyleCnt="0"/>
      <dgm:spPr/>
    </dgm:pt>
    <dgm:pt modelId="{1CB4DD1D-C478-4CE3-949E-65D6E7D0B906}" type="pres">
      <dgm:prSet presAssocID="{44A8112F-A351-47D5-B850-3CA91D43AE20}" presName="composite4" presStyleCnt="0"/>
      <dgm:spPr/>
    </dgm:pt>
    <dgm:pt modelId="{E64EA23F-F407-40E5-BC11-ED0333EF5C06}" type="pres">
      <dgm:prSet presAssocID="{44A8112F-A351-47D5-B850-3CA91D43AE20}" presName="image4" presStyleLbl="node4" presStyleIdx="5" presStyleCnt="7"/>
      <dgm:spPr>
        <a:blipFill>
          <a:blip xmlns:r="http://schemas.openxmlformats.org/officeDocument/2006/relationships" r:embed="rId12"/>
          <a:srcRect/>
          <a:stretch>
            <a:fillRect l="-17000" r="-17000"/>
          </a:stretch>
        </a:blipFill>
      </dgm:spPr>
    </dgm:pt>
    <dgm:pt modelId="{AC4B1B46-73FF-4182-970D-7B02F4253A1D}" type="pres">
      <dgm:prSet presAssocID="{44A8112F-A351-47D5-B850-3CA91D43AE20}" presName="text4" presStyleLbl="revTx" presStyleIdx="11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E8D0BBFA-99CC-49A4-A89F-E5B13E5B69F1}" type="pres">
      <dgm:prSet presAssocID="{44A8112F-A351-47D5-B850-3CA91D43AE20}" presName="hierChild5" presStyleCnt="0"/>
      <dgm:spPr/>
    </dgm:pt>
    <dgm:pt modelId="{3FFA3888-F2B2-45A5-810B-7C9896EE8654}" type="pres">
      <dgm:prSet presAssocID="{75607367-543F-413E-8B58-8143832FC1BF}" presName="Name23" presStyleLbl="parChTrans1D4" presStyleIdx="6" presStyleCnt="7"/>
      <dgm:spPr/>
      <dgm:t>
        <a:bodyPr/>
        <a:lstStyle/>
        <a:p>
          <a:endParaRPr lang="es-ES"/>
        </a:p>
      </dgm:t>
    </dgm:pt>
    <dgm:pt modelId="{A1CC7282-9F91-4C2D-8085-BEDF67384632}" type="pres">
      <dgm:prSet presAssocID="{ABA408F0-EAA2-46B7-AF52-9195321100F1}" presName="hierRoot4" presStyleCnt="0"/>
      <dgm:spPr/>
    </dgm:pt>
    <dgm:pt modelId="{A6D591EF-448B-4BF3-BC5A-4E8B93EC346C}" type="pres">
      <dgm:prSet presAssocID="{ABA408F0-EAA2-46B7-AF52-9195321100F1}" presName="composite4" presStyleCnt="0"/>
      <dgm:spPr/>
    </dgm:pt>
    <dgm:pt modelId="{12F1BFF7-93B2-40EC-8EC1-6439CEDE4851}" type="pres">
      <dgm:prSet presAssocID="{ABA408F0-EAA2-46B7-AF52-9195321100F1}" presName="image4" presStyleLbl="node4" presStyleIdx="6" presStyleCnt="7"/>
      <dgm:spPr>
        <a:blipFill>
          <a:blip xmlns:r="http://schemas.openxmlformats.org/officeDocument/2006/relationships" r:embed="rId13"/>
          <a:srcRect/>
          <a:stretch>
            <a:fillRect t="-17000" b="-17000"/>
          </a:stretch>
        </a:blipFill>
      </dgm:spPr>
    </dgm:pt>
    <dgm:pt modelId="{8E0D082F-5F5E-4B61-A9FB-4FB78CF579B8}" type="pres">
      <dgm:prSet presAssocID="{ABA408F0-EAA2-46B7-AF52-9195321100F1}" presName="text4" presStyleLbl="revTx" presStyleIdx="12" presStyleCnt="1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AF866AE9-B033-4907-9745-4EBEC74F4BAF}" type="pres">
      <dgm:prSet presAssocID="{ABA408F0-EAA2-46B7-AF52-9195321100F1}" presName="hierChild5" presStyleCnt="0"/>
      <dgm:spPr/>
    </dgm:pt>
  </dgm:ptLst>
  <dgm:cxnLst>
    <dgm:cxn modelId="{13C60CF4-C1DB-4A3E-9FF2-D0A6075D08C1}" srcId="{2512FE24-738A-432A-A731-890BEF69E3FF}" destId="{0182B762-716D-41C4-8DA9-F5F310F891CD}" srcOrd="1" destOrd="0" parTransId="{1AF6FB5E-3D2B-4A17-8C71-30CEA8D8E90A}" sibTransId="{B4BD3C30-87CE-4152-A3B8-EF9D7F00B29D}"/>
    <dgm:cxn modelId="{E41C6079-8B93-445B-8C12-A9E2504AB552}" srcId="{89F68578-7377-457D-9E2C-E5ABCE190797}" destId="{44A8112F-A351-47D5-B850-3CA91D43AE20}" srcOrd="0" destOrd="0" parTransId="{3084B9F3-0962-465B-A05B-3D06B4A65158}" sibTransId="{27CCB308-9C96-4BAB-A0EE-99394EE5C428}"/>
    <dgm:cxn modelId="{A5C0F85B-7A54-4FE6-ADDB-63AA02DDF59A}" type="presOf" srcId="{641CE337-4692-43F5-8811-4F3BC9C08C27}" destId="{1D427FFF-5C83-432C-9FFF-FC14B91DF3CF}" srcOrd="0" destOrd="0" presId="urn:microsoft.com/office/officeart/2009/layout/CirclePictureHierarchy"/>
    <dgm:cxn modelId="{2ABDEC08-4A5F-4322-8C4C-E33B4EF1FE71}" type="presOf" srcId="{89F68578-7377-457D-9E2C-E5ABCE190797}" destId="{5721199A-06E4-4032-989A-654F8357F374}" srcOrd="0" destOrd="0" presId="urn:microsoft.com/office/officeart/2009/layout/CirclePictureHierarchy"/>
    <dgm:cxn modelId="{5962351C-1559-4C57-8D22-6A334E919F03}" type="presOf" srcId="{0182B762-716D-41C4-8DA9-F5F310F891CD}" destId="{979C7D0E-4EE5-4EB3-9283-DAE4633BE064}" srcOrd="0" destOrd="0" presId="urn:microsoft.com/office/officeart/2009/layout/CirclePictureHierarchy"/>
    <dgm:cxn modelId="{2BDF5F2D-4541-4AD9-8734-DEC08EC6ED55}" type="presOf" srcId="{0663C79F-6E93-42EF-8A34-DF127AD7289C}" destId="{7A7DCE50-1209-4258-A064-948DD199583E}" srcOrd="0" destOrd="0" presId="urn:microsoft.com/office/officeart/2009/layout/CirclePictureHierarchy"/>
    <dgm:cxn modelId="{22A04570-D4CB-46A2-9747-F7A029B8327E}" type="presOf" srcId="{03AC383B-DBB8-45B2-9C86-3B510451FBDF}" destId="{E2EEBE2F-0AED-44F5-9DDB-06F553EB0E9E}" srcOrd="0" destOrd="0" presId="urn:microsoft.com/office/officeart/2009/layout/CirclePictureHierarchy"/>
    <dgm:cxn modelId="{D6A4A5F3-7230-4088-830D-9CB1EC946D48}" type="presOf" srcId="{75607367-543F-413E-8B58-8143832FC1BF}" destId="{3FFA3888-F2B2-45A5-810B-7C9896EE8654}" srcOrd="0" destOrd="0" presId="urn:microsoft.com/office/officeart/2009/layout/CirclePictureHierarchy"/>
    <dgm:cxn modelId="{79E6FA94-6FD2-49A9-A1C9-6B7D8FEB73C9}" type="presOf" srcId="{E5A8833E-3252-40AD-93EE-0FCC73DCAAAC}" destId="{32187115-FD5D-4296-A9CE-1337D7B4C785}" srcOrd="0" destOrd="0" presId="urn:microsoft.com/office/officeart/2009/layout/CirclePictureHierarchy"/>
    <dgm:cxn modelId="{62F54F66-CFB0-4C26-AD00-33612DCF9D53}" srcId="{6D0814B1-D1B9-42EE-AF6E-37D6F28388FA}" destId="{DB070CCD-DAFB-42A6-BF8D-C768E96A57F9}" srcOrd="0" destOrd="0" parTransId="{E7679DFD-FC2F-476B-B194-F66969BEA8AB}" sibTransId="{D9B8EA5A-DD3D-4F44-8AEE-CACE47301877}"/>
    <dgm:cxn modelId="{E813EA51-7341-41E8-9975-4A60D29854BA}" srcId="{641CE337-4692-43F5-8811-4F3BC9C08C27}" destId="{E0F4C99F-1D43-400D-BF21-12D23AA58281}" srcOrd="0" destOrd="0" parTransId="{E5A8833E-3252-40AD-93EE-0FCC73DCAAAC}" sibTransId="{8A10E838-2076-43A0-9999-0EB1E03FA315}"/>
    <dgm:cxn modelId="{6386ECFB-7174-437F-A8A9-69BC511CEBE0}" type="presOf" srcId="{6D0814B1-D1B9-42EE-AF6E-37D6F28388FA}" destId="{3F358E2B-83BE-430A-A170-756AE3906973}" srcOrd="0" destOrd="0" presId="urn:microsoft.com/office/officeart/2009/layout/CirclePictureHierarchy"/>
    <dgm:cxn modelId="{249DA666-1AEE-47AB-B982-B06C97BC51D2}" type="presOf" srcId="{D5D2AA1B-822F-40F1-A8E7-8FC44475D8B3}" destId="{7D850866-A3EE-4754-A37C-1D3F04953CD5}" srcOrd="0" destOrd="0" presId="urn:microsoft.com/office/officeart/2009/layout/CirclePictureHierarchy"/>
    <dgm:cxn modelId="{3A028A5D-CCB0-45A2-A876-84ABC1DF0F42}" type="presOf" srcId="{7FAFBA42-6247-4FC3-82C3-45ED0BDF9DF6}" destId="{1C4A7051-0D98-44BC-9BC6-CEB8FB4044CA}" srcOrd="0" destOrd="0" presId="urn:microsoft.com/office/officeart/2009/layout/CirclePictureHierarchy"/>
    <dgm:cxn modelId="{B5448355-FE09-4C4A-9A13-86DB193AD912}" type="presOf" srcId="{3084B9F3-0962-465B-A05B-3D06B4A65158}" destId="{3382EA62-4B31-4E77-9CAC-8B0EC4A5450C}" srcOrd="0" destOrd="0" presId="urn:microsoft.com/office/officeart/2009/layout/CirclePictureHierarchy"/>
    <dgm:cxn modelId="{A7DA11C9-38B1-4A72-915A-F30850CE74C9}" type="presOf" srcId="{587DE09A-7290-4183-B402-A3D47CD43545}" destId="{1C7B5D7B-9C34-4007-AC06-334E9A8E734E}" srcOrd="0" destOrd="0" presId="urn:microsoft.com/office/officeart/2009/layout/CirclePictureHierarchy"/>
    <dgm:cxn modelId="{FF80EAC2-1807-4D0F-8E8F-3803E7681D88}" type="presOf" srcId="{ABA408F0-EAA2-46B7-AF52-9195321100F1}" destId="{8E0D082F-5F5E-4B61-A9FB-4FB78CF579B8}" srcOrd="0" destOrd="0" presId="urn:microsoft.com/office/officeart/2009/layout/CirclePictureHierarchy"/>
    <dgm:cxn modelId="{EC458442-272B-43C6-93A7-B2C3AAA88685}" type="presOf" srcId="{BF388D8B-075E-451A-B3CB-B60F62B2A35E}" destId="{84650CDC-5BBD-4F03-9DAD-940FF388256D}" srcOrd="0" destOrd="0" presId="urn:microsoft.com/office/officeart/2009/layout/CirclePictureHierarchy"/>
    <dgm:cxn modelId="{59BC3B0A-E2C9-4CF9-8D30-154291DA7BD0}" srcId="{0663C79F-6E93-42EF-8A34-DF127AD7289C}" destId="{89F68578-7377-457D-9E2C-E5ABCE190797}" srcOrd="0" destOrd="0" parTransId="{BF388D8B-075E-451A-B3CB-B60F62B2A35E}" sibTransId="{EB10F6B6-89C4-4A4A-86A1-0ADAE3533588}"/>
    <dgm:cxn modelId="{F8BC9C4A-D2EA-4DC5-8717-BD4C9E721BFA}" srcId="{2512FE24-738A-432A-A731-890BEF69E3FF}" destId="{CD0C89B5-FFA9-43C0-8D67-5247B9F49DAF}" srcOrd="0" destOrd="0" parTransId="{E7C5C7BF-5C6E-4059-92C1-701E29FE848B}" sibTransId="{48025E4E-9797-4915-925C-C976A559F3CE}"/>
    <dgm:cxn modelId="{C4DABD47-CB33-485E-83AE-62BAB4BD12FE}" type="presOf" srcId="{2289A054-3D35-4926-B48F-BEF6BDB3D8E9}" destId="{31C31FC6-C663-4571-8C35-8CAB7EF66259}" srcOrd="0" destOrd="0" presId="urn:microsoft.com/office/officeart/2009/layout/CirclePictureHierarchy"/>
    <dgm:cxn modelId="{AD4A9A78-BC99-4B27-BEFE-B1D0FFCAF75F}" type="presOf" srcId="{C6EA95EA-6CDB-4673-8380-DD160C2F487D}" destId="{DFA80443-BADC-46C2-9B99-2FA574974083}" srcOrd="0" destOrd="0" presId="urn:microsoft.com/office/officeart/2009/layout/CirclePictureHierarchy"/>
    <dgm:cxn modelId="{75813B98-6F82-418C-9973-C3DDF6A09BBD}" type="presOf" srcId="{DB070CCD-DAFB-42A6-BF8D-C768E96A57F9}" destId="{221AAB3C-2E2F-4565-B5D5-3010C410A8BA}" srcOrd="0" destOrd="0" presId="urn:microsoft.com/office/officeart/2009/layout/CirclePictureHierarchy"/>
    <dgm:cxn modelId="{81CFC405-83C1-426B-B255-0CDE677C9FBD}" srcId="{C6EA95EA-6CDB-4673-8380-DD160C2F487D}" destId="{0FBACD97-0D3A-44D5-B31F-3D4FCBF233FD}" srcOrd="0" destOrd="0" parTransId="{46ABEFF3-3C49-4240-95A7-3CAEBDFDE686}" sibTransId="{BC8DEE68-38E4-4B65-A348-787E538AC80D}"/>
    <dgm:cxn modelId="{430A4779-3BC0-49D5-A5BF-063F3F0B8A96}" type="presOf" srcId="{44A8112F-A351-47D5-B850-3CA91D43AE20}" destId="{AC4B1B46-73FF-4182-970D-7B02F4253A1D}" srcOrd="0" destOrd="0" presId="urn:microsoft.com/office/officeart/2009/layout/CirclePictureHierarchy"/>
    <dgm:cxn modelId="{6491C1D6-60A1-4437-A1BD-2D686ADDA935}" srcId="{DB070CCD-DAFB-42A6-BF8D-C768E96A57F9}" destId="{2512FE24-738A-432A-A731-890BEF69E3FF}" srcOrd="0" destOrd="0" parTransId="{03AC383B-DBB8-45B2-9C86-3B510451FBDF}" sibTransId="{C13DCAE6-772D-4D48-8FE3-DBB92F90C52B}"/>
    <dgm:cxn modelId="{4F3A59A8-FD3C-4CD0-B789-05CAD9A09918}" srcId="{0182B762-716D-41C4-8DA9-F5F310F891CD}" destId="{C6EA95EA-6CDB-4673-8380-DD160C2F487D}" srcOrd="0" destOrd="0" parTransId="{7FAFBA42-6247-4FC3-82C3-45ED0BDF9DF6}" sibTransId="{0115F14B-66EC-41CF-92A0-ABD9462E2E0D}"/>
    <dgm:cxn modelId="{742AAD45-1EF5-46F5-A3C1-E7F568F21D8D}" type="presOf" srcId="{46ABEFF3-3C49-4240-95A7-3CAEBDFDE686}" destId="{485DB73C-EE81-41EE-BAB8-03A39C128E71}" srcOrd="0" destOrd="0" presId="urn:microsoft.com/office/officeart/2009/layout/CirclePictureHierarchy"/>
    <dgm:cxn modelId="{93EB1386-DDBD-4DAF-8347-24A800E4AFEF}" type="presOf" srcId="{E7C5C7BF-5C6E-4059-92C1-701E29FE848B}" destId="{D37F8077-0E98-4A28-B97E-B60B91B0B7A2}" srcOrd="0" destOrd="0" presId="urn:microsoft.com/office/officeart/2009/layout/CirclePictureHierarchy"/>
    <dgm:cxn modelId="{EA7A752A-5EFF-440A-952A-8CD4DDE9EBD8}" type="presOf" srcId="{0FBACD97-0D3A-44D5-B31F-3D4FCBF233FD}" destId="{3C643BF3-A244-4715-8833-498793F39857}" srcOrd="0" destOrd="0" presId="urn:microsoft.com/office/officeart/2009/layout/CirclePictureHierarchy"/>
    <dgm:cxn modelId="{830AABE9-BE89-437A-898C-07A7E99EF305}" type="presOf" srcId="{2512FE24-738A-432A-A731-890BEF69E3FF}" destId="{260588B1-2B9F-4D5F-AC27-9179BC5CC8D4}" srcOrd="0" destOrd="0" presId="urn:microsoft.com/office/officeart/2009/layout/CirclePictureHierarchy"/>
    <dgm:cxn modelId="{38AD0808-AB1D-490E-B3E5-F0B41FB9B14E}" type="presOf" srcId="{E0F4C99F-1D43-400D-BF21-12D23AA58281}" destId="{1728360A-DB9E-4D9F-B712-5C42E95704B5}" srcOrd="0" destOrd="0" presId="urn:microsoft.com/office/officeart/2009/layout/CirclePictureHierarchy"/>
    <dgm:cxn modelId="{44A13104-67EC-4C3D-80C3-6959F6910AB0}" srcId="{DB070CCD-DAFB-42A6-BF8D-C768E96A57F9}" destId="{D5D2AA1B-822F-40F1-A8E7-8FC44475D8B3}" srcOrd="1" destOrd="0" parTransId="{587DE09A-7290-4183-B402-A3D47CD43545}" sibTransId="{C9E6B402-7CE2-43A4-B233-99F53954AC08}"/>
    <dgm:cxn modelId="{F346DA34-7C1A-43F2-AE2C-3554D61F640C}" srcId="{44A8112F-A351-47D5-B850-3CA91D43AE20}" destId="{ABA408F0-EAA2-46B7-AF52-9195321100F1}" srcOrd="0" destOrd="0" parTransId="{75607367-543F-413E-8B58-8143832FC1BF}" sibTransId="{BFEA7F6C-7267-4BA6-8F0F-F3CFA4F0272F}"/>
    <dgm:cxn modelId="{545C3336-56D2-481D-A8B4-26C16254C594}" srcId="{D5D2AA1B-822F-40F1-A8E7-8FC44475D8B3}" destId="{0663C79F-6E93-42EF-8A34-DF127AD7289C}" srcOrd="0" destOrd="0" parTransId="{2289A054-3D35-4926-B48F-BEF6BDB3D8E9}" sibTransId="{1C05C80F-1BC1-4E98-9560-391C64F7C7AD}"/>
    <dgm:cxn modelId="{58409E73-5959-4056-AF2F-5119C5713C9E}" type="presOf" srcId="{1AF6FB5E-3D2B-4A17-8C71-30CEA8D8E90A}" destId="{E5A112DE-6E92-4741-B90E-FAAD0E49A68D}" srcOrd="0" destOrd="0" presId="urn:microsoft.com/office/officeart/2009/layout/CirclePictureHierarchy"/>
    <dgm:cxn modelId="{716BD229-BBF8-4D12-B8D8-9F8C1D91DAF4}" srcId="{CD0C89B5-FFA9-43C0-8D67-5247B9F49DAF}" destId="{641CE337-4692-43F5-8811-4F3BC9C08C27}" srcOrd="0" destOrd="0" parTransId="{3ACFF32C-DA5C-48F9-96F5-2691C7E92FB8}" sibTransId="{0A948F8A-DE06-4F1E-BFC8-71D05E9EC501}"/>
    <dgm:cxn modelId="{A0D251C1-86D6-4BDE-BDC3-506BDEDC3F10}" type="presOf" srcId="{CD0C89B5-FFA9-43C0-8D67-5247B9F49DAF}" destId="{9A668246-F5A1-49E8-87CC-15E5A86EBAE4}" srcOrd="0" destOrd="0" presId="urn:microsoft.com/office/officeart/2009/layout/CirclePictureHierarchy"/>
    <dgm:cxn modelId="{7CC4C041-24F6-4AB0-937E-2874811C4E3C}" type="presOf" srcId="{3ACFF32C-DA5C-48F9-96F5-2691C7E92FB8}" destId="{3F153E1A-24B3-49AF-8E91-727AF68A12C5}" srcOrd="0" destOrd="0" presId="urn:microsoft.com/office/officeart/2009/layout/CirclePictureHierarchy"/>
    <dgm:cxn modelId="{0A208360-C51D-4E84-99C3-199DA74C1A04}" type="presParOf" srcId="{3F358E2B-83BE-430A-A170-756AE3906973}" destId="{A251ABEA-34EF-4434-A1E4-87A6B53DE96D}" srcOrd="0" destOrd="0" presId="urn:microsoft.com/office/officeart/2009/layout/CirclePictureHierarchy"/>
    <dgm:cxn modelId="{C89D1054-E205-4B51-8FDF-D4434189FB8E}" type="presParOf" srcId="{A251ABEA-34EF-4434-A1E4-87A6B53DE96D}" destId="{54A82661-1424-4DE8-8DCE-50EA35B1F70B}" srcOrd="0" destOrd="0" presId="urn:microsoft.com/office/officeart/2009/layout/CirclePictureHierarchy"/>
    <dgm:cxn modelId="{8950F48E-5F14-4C15-931A-281F11E0B890}" type="presParOf" srcId="{54A82661-1424-4DE8-8DCE-50EA35B1F70B}" destId="{CAE9B515-1396-4D29-B526-06DC450EA734}" srcOrd="0" destOrd="0" presId="urn:microsoft.com/office/officeart/2009/layout/CirclePictureHierarchy"/>
    <dgm:cxn modelId="{E9F3C82C-28BA-4AF3-9560-FC55F892D85E}" type="presParOf" srcId="{54A82661-1424-4DE8-8DCE-50EA35B1F70B}" destId="{221AAB3C-2E2F-4565-B5D5-3010C410A8BA}" srcOrd="1" destOrd="0" presId="urn:microsoft.com/office/officeart/2009/layout/CirclePictureHierarchy"/>
    <dgm:cxn modelId="{DF8F3428-5D4B-4024-A18F-3F339CB10567}" type="presParOf" srcId="{A251ABEA-34EF-4434-A1E4-87A6B53DE96D}" destId="{665C14E9-D779-44E6-A5E7-7A809D59A935}" srcOrd="1" destOrd="0" presId="urn:microsoft.com/office/officeart/2009/layout/CirclePictureHierarchy"/>
    <dgm:cxn modelId="{33A595C0-196B-405E-BA7E-B3450C2CC158}" type="presParOf" srcId="{665C14E9-D779-44E6-A5E7-7A809D59A935}" destId="{E2EEBE2F-0AED-44F5-9DDB-06F553EB0E9E}" srcOrd="0" destOrd="0" presId="urn:microsoft.com/office/officeart/2009/layout/CirclePictureHierarchy"/>
    <dgm:cxn modelId="{3CAD016F-9E60-4201-A3E6-6B87D00D1A54}" type="presParOf" srcId="{665C14E9-D779-44E6-A5E7-7A809D59A935}" destId="{D79BE130-8265-4381-806C-F3BF9F13258D}" srcOrd="1" destOrd="0" presId="urn:microsoft.com/office/officeart/2009/layout/CirclePictureHierarchy"/>
    <dgm:cxn modelId="{B6BA261A-254C-4035-8091-193947D2F45B}" type="presParOf" srcId="{D79BE130-8265-4381-806C-F3BF9F13258D}" destId="{14B908E4-AEEE-4D99-8C57-66D0CCB0B8FE}" srcOrd="0" destOrd="0" presId="urn:microsoft.com/office/officeart/2009/layout/CirclePictureHierarchy"/>
    <dgm:cxn modelId="{73D6C5A7-575F-4A92-A0AD-0092722CA192}" type="presParOf" srcId="{14B908E4-AEEE-4D99-8C57-66D0CCB0B8FE}" destId="{7AD2405A-518A-491B-B9A2-6DF1A7A1B25D}" srcOrd="0" destOrd="0" presId="urn:microsoft.com/office/officeart/2009/layout/CirclePictureHierarchy"/>
    <dgm:cxn modelId="{AD5BCAFA-829E-4584-8244-F420CC0E450D}" type="presParOf" srcId="{14B908E4-AEEE-4D99-8C57-66D0CCB0B8FE}" destId="{260588B1-2B9F-4D5F-AC27-9179BC5CC8D4}" srcOrd="1" destOrd="0" presId="urn:microsoft.com/office/officeart/2009/layout/CirclePictureHierarchy"/>
    <dgm:cxn modelId="{764C3058-5521-4757-BE66-638E659768DB}" type="presParOf" srcId="{D79BE130-8265-4381-806C-F3BF9F13258D}" destId="{F707E6D2-C451-431D-80EC-8D4271687D65}" srcOrd="1" destOrd="0" presId="urn:microsoft.com/office/officeart/2009/layout/CirclePictureHierarchy"/>
    <dgm:cxn modelId="{62E52BB4-7775-4FDB-8B62-872119933BAE}" type="presParOf" srcId="{F707E6D2-C451-431D-80EC-8D4271687D65}" destId="{D37F8077-0E98-4A28-B97E-B60B91B0B7A2}" srcOrd="0" destOrd="0" presId="urn:microsoft.com/office/officeart/2009/layout/CirclePictureHierarchy"/>
    <dgm:cxn modelId="{BB2995F0-8F67-40BE-B180-04C518A708F7}" type="presParOf" srcId="{F707E6D2-C451-431D-80EC-8D4271687D65}" destId="{E0FACEE1-1BB8-4E4D-9135-1BCCD7654457}" srcOrd="1" destOrd="0" presId="urn:microsoft.com/office/officeart/2009/layout/CirclePictureHierarchy"/>
    <dgm:cxn modelId="{7A07B68B-F7A3-4156-A7C2-779E327E650A}" type="presParOf" srcId="{E0FACEE1-1BB8-4E4D-9135-1BCCD7654457}" destId="{489B5BA8-9CB5-426C-81F6-4E5DDBF9E25A}" srcOrd="0" destOrd="0" presId="urn:microsoft.com/office/officeart/2009/layout/CirclePictureHierarchy"/>
    <dgm:cxn modelId="{56E5273B-9938-48C3-BE74-08A6A347066F}" type="presParOf" srcId="{489B5BA8-9CB5-426C-81F6-4E5DDBF9E25A}" destId="{21C00099-D4FA-4EED-900E-98A344B46869}" srcOrd="0" destOrd="0" presId="urn:microsoft.com/office/officeart/2009/layout/CirclePictureHierarchy"/>
    <dgm:cxn modelId="{23C2832C-0BE8-49DC-8468-970C22357EA6}" type="presParOf" srcId="{489B5BA8-9CB5-426C-81F6-4E5DDBF9E25A}" destId="{9A668246-F5A1-49E8-87CC-15E5A86EBAE4}" srcOrd="1" destOrd="0" presId="urn:microsoft.com/office/officeart/2009/layout/CirclePictureHierarchy"/>
    <dgm:cxn modelId="{BC479AA6-17E9-4222-A5A8-F6E2033243EC}" type="presParOf" srcId="{E0FACEE1-1BB8-4E4D-9135-1BCCD7654457}" destId="{D792F00B-BE76-48B4-9751-9FD3B6DA04C7}" srcOrd="1" destOrd="0" presId="urn:microsoft.com/office/officeart/2009/layout/CirclePictureHierarchy"/>
    <dgm:cxn modelId="{A94C4076-1027-45FA-BFB3-1FD45BEF8A47}" type="presParOf" srcId="{D792F00B-BE76-48B4-9751-9FD3B6DA04C7}" destId="{3F153E1A-24B3-49AF-8E91-727AF68A12C5}" srcOrd="0" destOrd="0" presId="urn:microsoft.com/office/officeart/2009/layout/CirclePictureHierarchy"/>
    <dgm:cxn modelId="{F7582AB3-2D88-456C-BAB4-D3BC0B759C50}" type="presParOf" srcId="{D792F00B-BE76-48B4-9751-9FD3B6DA04C7}" destId="{BC7B9E4A-0039-4C0C-9F54-88E03FCEB29D}" srcOrd="1" destOrd="0" presId="urn:microsoft.com/office/officeart/2009/layout/CirclePictureHierarchy"/>
    <dgm:cxn modelId="{F6CE955D-66C1-49AD-87B0-76B28CFF2C23}" type="presParOf" srcId="{BC7B9E4A-0039-4C0C-9F54-88E03FCEB29D}" destId="{37573C5E-C078-4F03-B34E-A85B7598B060}" srcOrd="0" destOrd="0" presId="urn:microsoft.com/office/officeart/2009/layout/CirclePictureHierarchy"/>
    <dgm:cxn modelId="{8F26592B-0A7E-40CA-B142-F7CEAFE03388}" type="presParOf" srcId="{37573C5E-C078-4F03-B34E-A85B7598B060}" destId="{DE5175DE-AD49-419F-A3F3-02EA34A34E09}" srcOrd="0" destOrd="0" presId="urn:microsoft.com/office/officeart/2009/layout/CirclePictureHierarchy"/>
    <dgm:cxn modelId="{254979C4-9A6E-4A14-85A2-1D0D75B2388A}" type="presParOf" srcId="{37573C5E-C078-4F03-B34E-A85B7598B060}" destId="{1D427FFF-5C83-432C-9FFF-FC14B91DF3CF}" srcOrd="1" destOrd="0" presId="urn:microsoft.com/office/officeart/2009/layout/CirclePictureHierarchy"/>
    <dgm:cxn modelId="{BAB19D2D-8413-4BF0-8ECD-0EE048170066}" type="presParOf" srcId="{BC7B9E4A-0039-4C0C-9F54-88E03FCEB29D}" destId="{A2BF9625-04E5-48B1-8829-882C3554335F}" srcOrd="1" destOrd="0" presId="urn:microsoft.com/office/officeart/2009/layout/CirclePictureHierarchy"/>
    <dgm:cxn modelId="{0628A543-0A20-4746-AB2B-6F7BC9FA57F2}" type="presParOf" srcId="{A2BF9625-04E5-48B1-8829-882C3554335F}" destId="{32187115-FD5D-4296-A9CE-1337D7B4C785}" srcOrd="0" destOrd="0" presId="urn:microsoft.com/office/officeart/2009/layout/CirclePictureHierarchy"/>
    <dgm:cxn modelId="{14443C19-AE82-4D1F-979F-8241CCF543D3}" type="presParOf" srcId="{A2BF9625-04E5-48B1-8829-882C3554335F}" destId="{29A608EC-A798-44EE-B393-FD5335E3CEE6}" srcOrd="1" destOrd="0" presId="urn:microsoft.com/office/officeart/2009/layout/CirclePictureHierarchy"/>
    <dgm:cxn modelId="{A0AABA71-0CD7-4EB2-BA10-C0BB2C189483}" type="presParOf" srcId="{29A608EC-A798-44EE-B393-FD5335E3CEE6}" destId="{0F8CE3EC-7709-4CB0-BE56-9C786340CA4A}" srcOrd="0" destOrd="0" presId="urn:microsoft.com/office/officeart/2009/layout/CirclePictureHierarchy"/>
    <dgm:cxn modelId="{0486C922-C2B0-4DB5-B4BD-6A775B2BE17B}" type="presParOf" srcId="{0F8CE3EC-7709-4CB0-BE56-9C786340CA4A}" destId="{59C7592B-43BC-45BF-9472-5E84F43920C0}" srcOrd="0" destOrd="0" presId="urn:microsoft.com/office/officeart/2009/layout/CirclePictureHierarchy"/>
    <dgm:cxn modelId="{61E12E56-6E6E-4E56-9241-53817A5BC494}" type="presParOf" srcId="{0F8CE3EC-7709-4CB0-BE56-9C786340CA4A}" destId="{1728360A-DB9E-4D9F-B712-5C42E95704B5}" srcOrd="1" destOrd="0" presId="urn:microsoft.com/office/officeart/2009/layout/CirclePictureHierarchy"/>
    <dgm:cxn modelId="{ACAA6406-A96E-4A54-A947-E2475BCF6D5F}" type="presParOf" srcId="{29A608EC-A798-44EE-B393-FD5335E3CEE6}" destId="{FD7E3BE5-7F69-450B-B1C0-F0E87F9CFAD6}" srcOrd="1" destOrd="0" presId="urn:microsoft.com/office/officeart/2009/layout/CirclePictureHierarchy"/>
    <dgm:cxn modelId="{6EADE08D-851F-43FA-9EE8-767B7E087F85}" type="presParOf" srcId="{F707E6D2-C451-431D-80EC-8D4271687D65}" destId="{E5A112DE-6E92-4741-B90E-FAAD0E49A68D}" srcOrd="2" destOrd="0" presId="urn:microsoft.com/office/officeart/2009/layout/CirclePictureHierarchy"/>
    <dgm:cxn modelId="{ABD82E39-8E68-4296-BD06-F711E8663150}" type="presParOf" srcId="{F707E6D2-C451-431D-80EC-8D4271687D65}" destId="{07AFAE80-542B-45CB-9963-6478E443784E}" srcOrd="3" destOrd="0" presId="urn:microsoft.com/office/officeart/2009/layout/CirclePictureHierarchy"/>
    <dgm:cxn modelId="{FF05388A-2062-4EA9-9507-87EF20D9327F}" type="presParOf" srcId="{07AFAE80-542B-45CB-9963-6478E443784E}" destId="{781135AA-93FA-4441-B197-89E4357661FA}" srcOrd="0" destOrd="0" presId="urn:microsoft.com/office/officeart/2009/layout/CirclePictureHierarchy"/>
    <dgm:cxn modelId="{100B2AC7-DF9D-423B-91E1-0B9656B2C665}" type="presParOf" srcId="{781135AA-93FA-4441-B197-89E4357661FA}" destId="{EBC1DCE1-757A-4A8D-A9EC-C6C5B94BDEBC}" srcOrd="0" destOrd="0" presId="urn:microsoft.com/office/officeart/2009/layout/CirclePictureHierarchy"/>
    <dgm:cxn modelId="{5F1D249A-A611-4CA1-8AB3-9CA412848F4E}" type="presParOf" srcId="{781135AA-93FA-4441-B197-89E4357661FA}" destId="{979C7D0E-4EE5-4EB3-9283-DAE4633BE064}" srcOrd="1" destOrd="0" presId="urn:microsoft.com/office/officeart/2009/layout/CirclePictureHierarchy"/>
    <dgm:cxn modelId="{81EF0DE6-9C24-4773-AA61-7ADF0DA7A529}" type="presParOf" srcId="{07AFAE80-542B-45CB-9963-6478E443784E}" destId="{9D45076F-7E29-4E0D-91F6-C83E38651ED0}" srcOrd="1" destOrd="0" presId="urn:microsoft.com/office/officeart/2009/layout/CirclePictureHierarchy"/>
    <dgm:cxn modelId="{331C3D3D-822B-48FD-A9D3-A78315BA1DC4}" type="presParOf" srcId="{9D45076F-7E29-4E0D-91F6-C83E38651ED0}" destId="{1C4A7051-0D98-44BC-9BC6-CEB8FB4044CA}" srcOrd="0" destOrd="0" presId="urn:microsoft.com/office/officeart/2009/layout/CirclePictureHierarchy"/>
    <dgm:cxn modelId="{FDE7882C-9625-4E5E-A071-BF993759F1E9}" type="presParOf" srcId="{9D45076F-7E29-4E0D-91F6-C83E38651ED0}" destId="{916BD7A8-8C63-4F3D-9D47-4A1757B86C27}" srcOrd="1" destOrd="0" presId="urn:microsoft.com/office/officeart/2009/layout/CirclePictureHierarchy"/>
    <dgm:cxn modelId="{084DE2D9-F6AB-4F66-9AD4-811509300CEB}" type="presParOf" srcId="{916BD7A8-8C63-4F3D-9D47-4A1757B86C27}" destId="{BF8309E1-61E8-4384-BE8A-63E41FA52F4E}" srcOrd="0" destOrd="0" presId="urn:microsoft.com/office/officeart/2009/layout/CirclePictureHierarchy"/>
    <dgm:cxn modelId="{220CA236-71E3-4973-8373-54EAB2471F42}" type="presParOf" srcId="{BF8309E1-61E8-4384-BE8A-63E41FA52F4E}" destId="{26ADB5EF-941C-4B52-9934-CA4D68D363BF}" srcOrd="0" destOrd="0" presId="urn:microsoft.com/office/officeart/2009/layout/CirclePictureHierarchy"/>
    <dgm:cxn modelId="{DC0F6EC4-8919-47B7-94CE-BE274297CF51}" type="presParOf" srcId="{BF8309E1-61E8-4384-BE8A-63E41FA52F4E}" destId="{DFA80443-BADC-46C2-9B99-2FA574974083}" srcOrd="1" destOrd="0" presId="urn:microsoft.com/office/officeart/2009/layout/CirclePictureHierarchy"/>
    <dgm:cxn modelId="{8F4604C9-3B7B-474E-AE39-2E277E49C968}" type="presParOf" srcId="{916BD7A8-8C63-4F3D-9D47-4A1757B86C27}" destId="{36B4A978-7E75-49FD-9944-283A47C230DD}" srcOrd="1" destOrd="0" presId="urn:microsoft.com/office/officeart/2009/layout/CirclePictureHierarchy"/>
    <dgm:cxn modelId="{AE5A91FC-99EC-40C5-8645-D212C294A534}" type="presParOf" srcId="{36B4A978-7E75-49FD-9944-283A47C230DD}" destId="{485DB73C-EE81-41EE-BAB8-03A39C128E71}" srcOrd="0" destOrd="0" presId="urn:microsoft.com/office/officeart/2009/layout/CirclePictureHierarchy"/>
    <dgm:cxn modelId="{1BE0121F-FFD3-4557-BAF3-2E7DA306443B}" type="presParOf" srcId="{36B4A978-7E75-49FD-9944-283A47C230DD}" destId="{9CFF7006-25C5-496F-9C33-008AC2C7FA71}" srcOrd="1" destOrd="0" presId="urn:microsoft.com/office/officeart/2009/layout/CirclePictureHierarchy"/>
    <dgm:cxn modelId="{9191D72C-2C88-4512-B039-00A15D8A782E}" type="presParOf" srcId="{9CFF7006-25C5-496F-9C33-008AC2C7FA71}" destId="{E00F6366-D358-4CC7-A30E-08A4B3810146}" srcOrd="0" destOrd="0" presId="urn:microsoft.com/office/officeart/2009/layout/CirclePictureHierarchy"/>
    <dgm:cxn modelId="{4C1686E1-1187-4089-9A44-3039C6F11C90}" type="presParOf" srcId="{E00F6366-D358-4CC7-A30E-08A4B3810146}" destId="{BAC22831-ADE6-417E-8856-F4BCC9E26585}" srcOrd="0" destOrd="0" presId="urn:microsoft.com/office/officeart/2009/layout/CirclePictureHierarchy"/>
    <dgm:cxn modelId="{57E50DA3-BC9B-46EB-B8DC-6A4D2CC9D0BD}" type="presParOf" srcId="{E00F6366-D358-4CC7-A30E-08A4B3810146}" destId="{3C643BF3-A244-4715-8833-498793F39857}" srcOrd="1" destOrd="0" presId="urn:microsoft.com/office/officeart/2009/layout/CirclePictureHierarchy"/>
    <dgm:cxn modelId="{2EEFD18A-FC06-40D2-BF23-0602F1B27B2C}" type="presParOf" srcId="{9CFF7006-25C5-496F-9C33-008AC2C7FA71}" destId="{00C8B0D4-C3F4-4FFA-BDD5-E1EAA3962704}" srcOrd="1" destOrd="0" presId="urn:microsoft.com/office/officeart/2009/layout/CirclePictureHierarchy"/>
    <dgm:cxn modelId="{8BD4F403-17F3-4C8B-8020-E44DD0363798}" type="presParOf" srcId="{665C14E9-D779-44E6-A5E7-7A809D59A935}" destId="{1C7B5D7B-9C34-4007-AC06-334E9A8E734E}" srcOrd="2" destOrd="0" presId="urn:microsoft.com/office/officeart/2009/layout/CirclePictureHierarchy"/>
    <dgm:cxn modelId="{5A21B638-FA33-4503-817B-7C1F649D6185}" type="presParOf" srcId="{665C14E9-D779-44E6-A5E7-7A809D59A935}" destId="{F1356FAA-1B38-4E4A-ADC6-81D9CCFBDE50}" srcOrd="3" destOrd="0" presId="urn:microsoft.com/office/officeart/2009/layout/CirclePictureHierarchy"/>
    <dgm:cxn modelId="{1542D8B2-BC94-4A5A-A4A3-85ECA137FABA}" type="presParOf" srcId="{F1356FAA-1B38-4E4A-ADC6-81D9CCFBDE50}" destId="{9BD05646-DEE7-4876-B2DB-E7280AFACB7E}" srcOrd="0" destOrd="0" presId="urn:microsoft.com/office/officeart/2009/layout/CirclePictureHierarchy"/>
    <dgm:cxn modelId="{44D54645-AF06-4A1D-B624-BB6B8E133C31}" type="presParOf" srcId="{9BD05646-DEE7-4876-B2DB-E7280AFACB7E}" destId="{07F525AA-93B1-4B37-A833-2A3D42E98CAE}" srcOrd="0" destOrd="0" presId="urn:microsoft.com/office/officeart/2009/layout/CirclePictureHierarchy"/>
    <dgm:cxn modelId="{52F67339-A501-4622-BDB1-F53E94DDA3DD}" type="presParOf" srcId="{9BD05646-DEE7-4876-B2DB-E7280AFACB7E}" destId="{7D850866-A3EE-4754-A37C-1D3F04953CD5}" srcOrd="1" destOrd="0" presId="urn:microsoft.com/office/officeart/2009/layout/CirclePictureHierarchy"/>
    <dgm:cxn modelId="{5860E6F1-EF09-48DA-B7CB-BC7A77DF5364}" type="presParOf" srcId="{F1356FAA-1B38-4E4A-ADC6-81D9CCFBDE50}" destId="{271BECE1-740B-43EA-AF6D-EB478479927D}" srcOrd="1" destOrd="0" presId="urn:microsoft.com/office/officeart/2009/layout/CirclePictureHierarchy"/>
    <dgm:cxn modelId="{669DBC33-E06A-4046-9D40-D0A1EB0FB52B}" type="presParOf" srcId="{271BECE1-740B-43EA-AF6D-EB478479927D}" destId="{31C31FC6-C663-4571-8C35-8CAB7EF66259}" srcOrd="0" destOrd="0" presId="urn:microsoft.com/office/officeart/2009/layout/CirclePictureHierarchy"/>
    <dgm:cxn modelId="{67F8FAA1-1B01-4F77-BF52-3D2AF97C8A43}" type="presParOf" srcId="{271BECE1-740B-43EA-AF6D-EB478479927D}" destId="{4204BC86-42A7-4AA1-860C-6927BC8702D6}" srcOrd="1" destOrd="0" presId="urn:microsoft.com/office/officeart/2009/layout/CirclePictureHierarchy"/>
    <dgm:cxn modelId="{AC00A584-9F9C-47FC-BA15-7A0B2812297D}" type="presParOf" srcId="{4204BC86-42A7-4AA1-860C-6927BC8702D6}" destId="{35A63EB2-E13A-4F7D-96F8-8EA0535EB12A}" srcOrd="0" destOrd="0" presId="urn:microsoft.com/office/officeart/2009/layout/CirclePictureHierarchy"/>
    <dgm:cxn modelId="{436A8B6B-6E03-4096-95A2-EE263CF41FF3}" type="presParOf" srcId="{35A63EB2-E13A-4F7D-96F8-8EA0535EB12A}" destId="{6C2D8D8E-AD23-43E8-8EAC-3C597FE0E2E6}" srcOrd="0" destOrd="0" presId="urn:microsoft.com/office/officeart/2009/layout/CirclePictureHierarchy"/>
    <dgm:cxn modelId="{0BE8E13B-3F26-4AB4-9BF3-5BDB01C41B58}" type="presParOf" srcId="{35A63EB2-E13A-4F7D-96F8-8EA0535EB12A}" destId="{7A7DCE50-1209-4258-A064-948DD199583E}" srcOrd="1" destOrd="0" presId="urn:microsoft.com/office/officeart/2009/layout/CirclePictureHierarchy"/>
    <dgm:cxn modelId="{149B965D-D707-4562-89D8-D9FD8D960B6B}" type="presParOf" srcId="{4204BC86-42A7-4AA1-860C-6927BC8702D6}" destId="{B747A346-F894-46AE-B134-8F898B282BA7}" srcOrd="1" destOrd="0" presId="urn:microsoft.com/office/officeart/2009/layout/CirclePictureHierarchy"/>
    <dgm:cxn modelId="{83F955BA-7D6A-4BD5-99D2-A81344339505}" type="presParOf" srcId="{B747A346-F894-46AE-B134-8F898B282BA7}" destId="{84650CDC-5BBD-4F03-9DAD-940FF388256D}" srcOrd="0" destOrd="0" presId="urn:microsoft.com/office/officeart/2009/layout/CirclePictureHierarchy"/>
    <dgm:cxn modelId="{5C1333B8-F592-4CAA-AF05-7710CBB6D9A6}" type="presParOf" srcId="{B747A346-F894-46AE-B134-8F898B282BA7}" destId="{59F62FEF-F9A7-4B24-A933-9E7B1B25B35D}" srcOrd="1" destOrd="0" presId="urn:microsoft.com/office/officeart/2009/layout/CirclePictureHierarchy"/>
    <dgm:cxn modelId="{F1747EE8-D607-4C16-BCA0-4234B589E0D1}" type="presParOf" srcId="{59F62FEF-F9A7-4B24-A933-9E7B1B25B35D}" destId="{07F88BE9-2F55-4BC0-BD53-8F774519ADB4}" srcOrd="0" destOrd="0" presId="urn:microsoft.com/office/officeart/2009/layout/CirclePictureHierarchy"/>
    <dgm:cxn modelId="{F3E3052A-8861-4951-9C9D-E22C8042FB49}" type="presParOf" srcId="{07F88BE9-2F55-4BC0-BD53-8F774519ADB4}" destId="{6518F4BC-1D62-4FDA-AFC6-DE5EDA4C10D8}" srcOrd="0" destOrd="0" presId="urn:microsoft.com/office/officeart/2009/layout/CirclePictureHierarchy"/>
    <dgm:cxn modelId="{376C11E8-B337-4702-93D2-5BA5F6DA8D07}" type="presParOf" srcId="{07F88BE9-2F55-4BC0-BD53-8F774519ADB4}" destId="{5721199A-06E4-4032-989A-654F8357F374}" srcOrd="1" destOrd="0" presId="urn:microsoft.com/office/officeart/2009/layout/CirclePictureHierarchy"/>
    <dgm:cxn modelId="{CEFF4950-1666-42EE-87C9-CCE6BE250BCE}" type="presParOf" srcId="{59F62FEF-F9A7-4B24-A933-9E7B1B25B35D}" destId="{7A873315-B647-4CE4-A92A-A78DC4523A02}" srcOrd="1" destOrd="0" presId="urn:microsoft.com/office/officeart/2009/layout/CirclePictureHierarchy"/>
    <dgm:cxn modelId="{030011F0-08D0-4575-8A68-AE4AB8857840}" type="presParOf" srcId="{7A873315-B647-4CE4-A92A-A78DC4523A02}" destId="{3382EA62-4B31-4E77-9CAC-8B0EC4A5450C}" srcOrd="0" destOrd="0" presId="urn:microsoft.com/office/officeart/2009/layout/CirclePictureHierarchy"/>
    <dgm:cxn modelId="{80702677-7B3E-4EC8-A575-7EA26AF99DD7}" type="presParOf" srcId="{7A873315-B647-4CE4-A92A-A78DC4523A02}" destId="{D6B7EC32-BCAC-4194-AB36-C01B0159F72C}" srcOrd="1" destOrd="0" presId="urn:microsoft.com/office/officeart/2009/layout/CirclePictureHierarchy"/>
    <dgm:cxn modelId="{3B23ADD2-4582-4ACE-9AF3-8DEFC5F99F12}" type="presParOf" srcId="{D6B7EC32-BCAC-4194-AB36-C01B0159F72C}" destId="{1CB4DD1D-C478-4CE3-949E-65D6E7D0B906}" srcOrd="0" destOrd="0" presId="urn:microsoft.com/office/officeart/2009/layout/CirclePictureHierarchy"/>
    <dgm:cxn modelId="{809D5A62-B035-46CE-B908-9FA54D49FD28}" type="presParOf" srcId="{1CB4DD1D-C478-4CE3-949E-65D6E7D0B906}" destId="{E64EA23F-F407-40E5-BC11-ED0333EF5C06}" srcOrd="0" destOrd="0" presId="urn:microsoft.com/office/officeart/2009/layout/CirclePictureHierarchy"/>
    <dgm:cxn modelId="{C34C279E-FFF7-4F90-838B-EECDC68224A6}" type="presParOf" srcId="{1CB4DD1D-C478-4CE3-949E-65D6E7D0B906}" destId="{AC4B1B46-73FF-4182-970D-7B02F4253A1D}" srcOrd="1" destOrd="0" presId="urn:microsoft.com/office/officeart/2009/layout/CirclePictureHierarchy"/>
    <dgm:cxn modelId="{6B8C5F9E-D23A-443C-B10E-DFA4D321F85A}" type="presParOf" srcId="{D6B7EC32-BCAC-4194-AB36-C01B0159F72C}" destId="{E8D0BBFA-99CC-49A4-A89F-E5B13E5B69F1}" srcOrd="1" destOrd="0" presId="urn:microsoft.com/office/officeart/2009/layout/CirclePictureHierarchy"/>
    <dgm:cxn modelId="{E421EE87-B9B6-4F55-BA99-BCFB72B9A0E8}" type="presParOf" srcId="{E8D0BBFA-99CC-49A4-A89F-E5B13E5B69F1}" destId="{3FFA3888-F2B2-45A5-810B-7C9896EE8654}" srcOrd="0" destOrd="0" presId="urn:microsoft.com/office/officeart/2009/layout/CirclePictureHierarchy"/>
    <dgm:cxn modelId="{E1D394CA-1CB9-4699-AF12-631EDFF9B8C0}" type="presParOf" srcId="{E8D0BBFA-99CC-49A4-A89F-E5B13E5B69F1}" destId="{A1CC7282-9F91-4C2D-8085-BEDF67384632}" srcOrd="1" destOrd="0" presId="urn:microsoft.com/office/officeart/2009/layout/CirclePictureHierarchy"/>
    <dgm:cxn modelId="{69800F1E-0B43-4B9A-81BB-698E0364A7EC}" type="presParOf" srcId="{A1CC7282-9F91-4C2D-8085-BEDF67384632}" destId="{A6D591EF-448B-4BF3-BC5A-4E8B93EC346C}" srcOrd="0" destOrd="0" presId="urn:microsoft.com/office/officeart/2009/layout/CirclePictureHierarchy"/>
    <dgm:cxn modelId="{143A07BC-1FD2-496A-8156-D4759768AFFA}" type="presParOf" srcId="{A6D591EF-448B-4BF3-BC5A-4E8B93EC346C}" destId="{12F1BFF7-93B2-40EC-8EC1-6439CEDE4851}" srcOrd="0" destOrd="0" presId="urn:microsoft.com/office/officeart/2009/layout/CirclePictureHierarchy"/>
    <dgm:cxn modelId="{C566DD27-9E14-4FE1-B89B-6CE087911340}" type="presParOf" srcId="{A6D591EF-448B-4BF3-BC5A-4E8B93EC346C}" destId="{8E0D082F-5F5E-4B61-A9FB-4FB78CF579B8}" srcOrd="1" destOrd="0" presId="urn:microsoft.com/office/officeart/2009/layout/CirclePictureHierarchy"/>
    <dgm:cxn modelId="{425E91C9-F3BA-4601-9B16-8462F0D11A4E}" type="presParOf" srcId="{A1CC7282-9F91-4C2D-8085-BEDF67384632}" destId="{AF866AE9-B033-4907-9745-4EBEC74F4BAF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EF06D8D-A4BC-4277-B361-6ABDF079A76A}" type="doc">
      <dgm:prSet loTypeId="urn:microsoft.com/office/officeart/2005/8/layout/pyramid1" loCatId="pyramid" qsTypeId="urn:microsoft.com/office/officeart/2005/8/quickstyle/simple4" qsCatId="simple" csTypeId="urn:microsoft.com/office/officeart/2005/8/colors/colorful2" csCatId="colorful" phldr="1"/>
      <dgm:spPr/>
    </dgm:pt>
    <dgm:pt modelId="{E037F98B-3A38-4023-8C06-9961A5F454B9}">
      <dgm:prSet phldrT="[Texto]"/>
      <dgm:spPr/>
      <dgm:t>
        <a:bodyPr/>
        <a:lstStyle/>
        <a:p>
          <a:r>
            <a:rPr lang="es-ES" dirty="0" smtClean="0"/>
            <a:t>Dirección General</a:t>
          </a:r>
        </a:p>
        <a:p>
          <a:r>
            <a:rPr lang="es-ES" dirty="0" smtClean="0"/>
            <a:t>EIS</a:t>
          </a:r>
          <a:endParaRPr lang="es-ES" dirty="0"/>
        </a:p>
      </dgm:t>
    </dgm:pt>
    <dgm:pt modelId="{719C976A-FB05-48B1-97BD-8B98E8A60D49}" type="parTrans" cxnId="{6909F4C6-B4F5-4703-9273-4F5EC2856DA4}">
      <dgm:prSet/>
      <dgm:spPr/>
      <dgm:t>
        <a:bodyPr/>
        <a:lstStyle/>
        <a:p>
          <a:endParaRPr lang="es-ES"/>
        </a:p>
      </dgm:t>
    </dgm:pt>
    <dgm:pt modelId="{6127352E-E338-4F59-9C86-A8055FBD625B}" type="sibTrans" cxnId="{6909F4C6-B4F5-4703-9273-4F5EC2856DA4}">
      <dgm:prSet/>
      <dgm:spPr/>
      <dgm:t>
        <a:bodyPr/>
        <a:lstStyle/>
        <a:p>
          <a:endParaRPr lang="es-ES"/>
        </a:p>
      </dgm:t>
    </dgm:pt>
    <dgm:pt modelId="{3953AF9E-B3D4-4745-A789-35BCE76D5AF1}">
      <dgm:prSet phldrT="[Texto]"/>
      <dgm:spPr/>
      <dgm:t>
        <a:bodyPr/>
        <a:lstStyle/>
        <a:p>
          <a:r>
            <a:rPr lang="es-ES" dirty="0" smtClean="0"/>
            <a:t>Gerencias</a:t>
          </a:r>
        </a:p>
        <a:p>
          <a:r>
            <a:rPr lang="es-ES" dirty="0" smtClean="0"/>
            <a:t>DSS</a:t>
          </a:r>
          <a:endParaRPr lang="es-ES" dirty="0"/>
        </a:p>
      </dgm:t>
    </dgm:pt>
    <dgm:pt modelId="{D6DA5A7E-0830-4E70-88CD-3327675D7D64}" type="parTrans" cxnId="{D764F4F7-6861-4699-BFEC-D3AA430E6001}">
      <dgm:prSet/>
      <dgm:spPr/>
      <dgm:t>
        <a:bodyPr/>
        <a:lstStyle/>
        <a:p>
          <a:endParaRPr lang="es-ES"/>
        </a:p>
      </dgm:t>
    </dgm:pt>
    <dgm:pt modelId="{752039B1-264D-4799-A6BB-8CBD3CA90E80}" type="sibTrans" cxnId="{D764F4F7-6861-4699-BFEC-D3AA430E6001}">
      <dgm:prSet/>
      <dgm:spPr/>
      <dgm:t>
        <a:bodyPr/>
        <a:lstStyle/>
        <a:p>
          <a:endParaRPr lang="es-ES"/>
        </a:p>
      </dgm:t>
    </dgm:pt>
    <dgm:pt modelId="{18D83E0B-C02D-4CDF-BF20-74490D8E2AE1}">
      <dgm:prSet phldrT="[Texto]"/>
      <dgm:spPr/>
      <dgm:t>
        <a:bodyPr/>
        <a:lstStyle/>
        <a:p>
          <a:r>
            <a:rPr lang="es-ES" dirty="0" smtClean="0"/>
            <a:t>Operativos</a:t>
          </a:r>
        </a:p>
        <a:p>
          <a:r>
            <a:rPr lang="es-ES" dirty="0" smtClean="0"/>
            <a:t>TPS</a:t>
          </a:r>
          <a:endParaRPr lang="es-ES" dirty="0"/>
        </a:p>
      </dgm:t>
    </dgm:pt>
    <dgm:pt modelId="{1251FB3E-E709-4DE8-8A7D-934054CAD6CB}" type="parTrans" cxnId="{5AA0700C-D5C0-4C65-BD03-2CD15CD8CF80}">
      <dgm:prSet/>
      <dgm:spPr/>
      <dgm:t>
        <a:bodyPr/>
        <a:lstStyle/>
        <a:p>
          <a:endParaRPr lang="es-ES"/>
        </a:p>
      </dgm:t>
    </dgm:pt>
    <dgm:pt modelId="{9CCD38AF-65EB-4ED4-8632-3748C831EE09}" type="sibTrans" cxnId="{5AA0700C-D5C0-4C65-BD03-2CD15CD8CF80}">
      <dgm:prSet/>
      <dgm:spPr/>
      <dgm:t>
        <a:bodyPr/>
        <a:lstStyle/>
        <a:p>
          <a:endParaRPr lang="es-ES"/>
        </a:p>
      </dgm:t>
    </dgm:pt>
    <dgm:pt modelId="{21306E33-29B5-448D-9EEE-7BDE72254624}">
      <dgm:prSet/>
      <dgm:spPr/>
      <dgm:t>
        <a:bodyPr/>
        <a:lstStyle/>
        <a:p>
          <a:r>
            <a:rPr lang="es-ES" dirty="0" smtClean="0"/>
            <a:t>Supervisores</a:t>
          </a:r>
        </a:p>
        <a:p>
          <a:r>
            <a:rPr lang="es-ES" dirty="0" smtClean="0"/>
            <a:t>MIS</a:t>
          </a:r>
          <a:endParaRPr lang="es-ES" dirty="0"/>
        </a:p>
      </dgm:t>
    </dgm:pt>
    <dgm:pt modelId="{6E499075-9BAA-4475-B25C-9238A064BD83}" type="parTrans" cxnId="{4922F6C0-8CFA-4988-9C73-3235CC83581E}">
      <dgm:prSet/>
      <dgm:spPr/>
      <dgm:t>
        <a:bodyPr/>
        <a:lstStyle/>
        <a:p>
          <a:endParaRPr lang="es-ES"/>
        </a:p>
      </dgm:t>
    </dgm:pt>
    <dgm:pt modelId="{B2493399-47D9-4130-B5B8-0A4E2B7F5D6D}" type="sibTrans" cxnId="{4922F6C0-8CFA-4988-9C73-3235CC83581E}">
      <dgm:prSet/>
      <dgm:spPr/>
      <dgm:t>
        <a:bodyPr/>
        <a:lstStyle/>
        <a:p>
          <a:endParaRPr lang="es-ES"/>
        </a:p>
      </dgm:t>
    </dgm:pt>
    <dgm:pt modelId="{B9122B87-3762-49F2-90A3-236310FAA68B}">
      <dgm:prSet phldrT="[Texto]"/>
      <dgm:spPr/>
      <dgm:t>
        <a:bodyPr/>
        <a:lstStyle/>
        <a:p>
          <a:r>
            <a:rPr lang="es-ES" dirty="0" smtClean="0"/>
            <a:t>Decisiones Estratégicas</a:t>
          </a:r>
          <a:endParaRPr lang="es-ES" dirty="0"/>
        </a:p>
      </dgm:t>
    </dgm:pt>
    <dgm:pt modelId="{9847C364-E0F6-4489-B4C8-AB8EDFBAC353}" type="parTrans" cxnId="{DA7B7D2C-D17C-44B1-A70D-A27DDE1BCBBB}">
      <dgm:prSet/>
      <dgm:spPr/>
      <dgm:t>
        <a:bodyPr/>
        <a:lstStyle/>
        <a:p>
          <a:endParaRPr lang="es-ES"/>
        </a:p>
      </dgm:t>
    </dgm:pt>
    <dgm:pt modelId="{15F38FBC-FB6D-4828-81F0-E3B33D77C8AC}" type="sibTrans" cxnId="{DA7B7D2C-D17C-44B1-A70D-A27DDE1BCBBB}">
      <dgm:prSet/>
      <dgm:spPr/>
      <dgm:t>
        <a:bodyPr/>
        <a:lstStyle/>
        <a:p>
          <a:endParaRPr lang="es-ES"/>
        </a:p>
      </dgm:t>
    </dgm:pt>
    <dgm:pt modelId="{0967593F-B43E-4F65-9E1E-CF8D98E15FBD}">
      <dgm:prSet phldrT="[Texto]"/>
      <dgm:spPr/>
      <dgm:t>
        <a:bodyPr/>
        <a:lstStyle/>
        <a:p>
          <a:r>
            <a:rPr lang="es-ES" dirty="0" smtClean="0"/>
            <a:t>Análisis y planeación táctica</a:t>
          </a:r>
          <a:endParaRPr lang="es-ES" dirty="0"/>
        </a:p>
      </dgm:t>
    </dgm:pt>
    <dgm:pt modelId="{395283A9-6D13-4B17-8F40-B562A9F2B19E}" type="parTrans" cxnId="{69CDEA0C-75D1-4ECE-BF6C-0D9A748837E0}">
      <dgm:prSet/>
      <dgm:spPr/>
      <dgm:t>
        <a:bodyPr/>
        <a:lstStyle/>
        <a:p>
          <a:endParaRPr lang="es-ES"/>
        </a:p>
      </dgm:t>
    </dgm:pt>
    <dgm:pt modelId="{2AFDF12E-E149-4B37-8166-229E046EE5DC}" type="sibTrans" cxnId="{69CDEA0C-75D1-4ECE-BF6C-0D9A748837E0}">
      <dgm:prSet/>
      <dgm:spPr/>
      <dgm:t>
        <a:bodyPr/>
        <a:lstStyle/>
        <a:p>
          <a:endParaRPr lang="es-ES"/>
        </a:p>
      </dgm:t>
    </dgm:pt>
    <dgm:pt modelId="{1092C6C4-F1D0-4D5F-96FC-3AE39E0D5340}">
      <dgm:prSet/>
      <dgm:spPr/>
      <dgm:t>
        <a:bodyPr/>
        <a:lstStyle/>
        <a:p>
          <a:r>
            <a:rPr lang="es-ES" dirty="0" smtClean="0"/>
            <a:t>Planeación y control operativo</a:t>
          </a:r>
          <a:endParaRPr lang="es-ES" dirty="0"/>
        </a:p>
      </dgm:t>
    </dgm:pt>
    <dgm:pt modelId="{106A91C4-0734-4BBC-A5B3-D3909FBCBBB4}" type="parTrans" cxnId="{0C38EE22-5E8A-4A78-A820-7CC561C56EB3}">
      <dgm:prSet/>
      <dgm:spPr/>
      <dgm:t>
        <a:bodyPr/>
        <a:lstStyle/>
        <a:p>
          <a:endParaRPr lang="es-ES"/>
        </a:p>
      </dgm:t>
    </dgm:pt>
    <dgm:pt modelId="{1DE0704C-3249-4A6C-ABAF-83A80BBBDDD0}" type="sibTrans" cxnId="{0C38EE22-5E8A-4A78-A820-7CC561C56EB3}">
      <dgm:prSet/>
      <dgm:spPr/>
      <dgm:t>
        <a:bodyPr/>
        <a:lstStyle/>
        <a:p>
          <a:endParaRPr lang="es-ES"/>
        </a:p>
      </dgm:t>
    </dgm:pt>
    <dgm:pt modelId="{2F1E23DE-B95B-4C70-8C77-8D7E25FA670C}">
      <dgm:prSet phldrT="[Texto]"/>
      <dgm:spPr/>
      <dgm:t>
        <a:bodyPr/>
        <a:lstStyle/>
        <a:p>
          <a:r>
            <a:rPr lang="es-ES" dirty="0" smtClean="0"/>
            <a:t>Procesos diarios y cíclicos.</a:t>
          </a:r>
          <a:endParaRPr lang="es-ES" dirty="0"/>
        </a:p>
      </dgm:t>
    </dgm:pt>
    <dgm:pt modelId="{7940C876-C4BE-4F15-9A93-0D4E30BD2B4A}" type="parTrans" cxnId="{16C953C7-C5CE-43F3-A186-2BBD70069534}">
      <dgm:prSet/>
      <dgm:spPr/>
      <dgm:t>
        <a:bodyPr/>
        <a:lstStyle/>
        <a:p>
          <a:endParaRPr lang="es-ES"/>
        </a:p>
      </dgm:t>
    </dgm:pt>
    <dgm:pt modelId="{A066EA34-2B96-4A8D-B498-03007EF927FD}" type="sibTrans" cxnId="{16C953C7-C5CE-43F3-A186-2BBD70069534}">
      <dgm:prSet/>
      <dgm:spPr/>
      <dgm:t>
        <a:bodyPr/>
        <a:lstStyle/>
        <a:p>
          <a:endParaRPr lang="es-ES"/>
        </a:p>
      </dgm:t>
    </dgm:pt>
    <dgm:pt modelId="{1C9D1C81-818B-4981-AE33-C254C6AFDCBF}" type="pres">
      <dgm:prSet presAssocID="{6EF06D8D-A4BC-4277-B361-6ABDF079A76A}" presName="Name0" presStyleCnt="0">
        <dgm:presLayoutVars>
          <dgm:dir/>
          <dgm:animLvl val="lvl"/>
          <dgm:resizeHandles val="exact"/>
        </dgm:presLayoutVars>
      </dgm:prSet>
      <dgm:spPr/>
    </dgm:pt>
    <dgm:pt modelId="{2D88E25B-3C26-4C70-B05E-1F4699A35410}" type="pres">
      <dgm:prSet presAssocID="{E037F98B-3A38-4023-8C06-9961A5F454B9}" presName="Name8" presStyleCnt="0"/>
      <dgm:spPr/>
    </dgm:pt>
    <dgm:pt modelId="{A23BFD2F-DF16-4C1F-A88E-BAA4D31FEE27}" type="pres">
      <dgm:prSet presAssocID="{E037F98B-3A38-4023-8C06-9961A5F454B9}" presName="acctBkgd" presStyleLbl="alignAcc1" presStyleIdx="0" presStyleCnt="4"/>
      <dgm:spPr/>
      <dgm:t>
        <a:bodyPr/>
        <a:lstStyle/>
        <a:p>
          <a:endParaRPr lang="es-ES"/>
        </a:p>
      </dgm:t>
    </dgm:pt>
    <dgm:pt modelId="{00A47E2F-8E9A-46DC-B9EC-5D56DB33AA2D}" type="pres">
      <dgm:prSet presAssocID="{E037F98B-3A38-4023-8C06-9961A5F454B9}" presName="acctTx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2C45566-D4D8-4F38-AB03-2AFBA2E5E8BF}" type="pres">
      <dgm:prSet presAssocID="{E037F98B-3A38-4023-8C06-9961A5F454B9}" presName="level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595F6E-5FC9-4AA5-8C90-3CE7F2C7F9BD}" type="pres">
      <dgm:prSet presAssocID="{E037F98B-3A38-4023-8C06-9961A5F454B9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4FD261-CAB2-41C4-A575-D3875AA53F3E}" type="pres">
      <dgm:prSet presAssocID="{3953AF9E-B3D4-4745-A789-35BCE76D5AF1}" presName="Name8" presStyleCnt="0"/>
      <dgm:spPr/>
    </dgm:pt>
    <dgm:pt modelId="{4515EA73-658B-48C6-9C2D-83EB60AAF436}" type="pres">
      <dgm:prSet presAssocID="{3953AF9E-B3D4-4745-A789-35BCE76D5AF1}" presName="acctBkgd" presStyleLbl="alignAcc1" presStyleIdx="1" presStyleCnt="4"/>
      <dgm:spPr/>
      <dgm:t>
        <a:bodyPr/>
        <a:lstStyle/>
        <a:p>
          <a:endParaRPr lang="es-ES"/>
        </a:p>
      </dgm:t>
    </dgm:pt>
    <dgm:pt modelId="{CF7E3B3A-60B3-4ACD-95F5-3A82F69B34B6}" type="pres">
      <dgm:prSet presAssocID="{3953AF9E-B3D4-4745-A789-35BCE76D5AF1}" presName="acctTx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07FC705-211D-49B6-9C03-3809DB74203C}" type="pres">
      <dgm:prSet presAssocID="{3953AF9E-B3D4-4745-A789-35BCE76D5AF1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4F2B45C-156A-489F-B41A-8E6CB7AC4E8C}" type="pres">
      <dgm:prSet presAssocID="{3953AF9E-B3D4-4745-A789-35BCE76D5AF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55D6194-79F6-47FA-AC49-25F460DD47D3}" type="pres">
      <dgm:prSet presAssocID="{21306E33-29B5-448D-9EEE-7BDE72254624}" presName="Name8" presStyleCnt="0"/>
      <dgm:spPr/>
    </dgm:pt>
    <dgm:pt modelId="{41EDDA20-1062-42D3-A7BC-6F0EC39835C8}" type="pres">
      <dgm:prSet presAssocID="{21306E33-29B5-448D-9EEE-7BDE72254624}" presName="acctBkgd" presStyleLbl="alignAcc1" presStyleIdx="2" presStyleCnt="4"/>
      <dgm:spPr/>
      <dgm:t>
        <a:bodyPr/>
        <a:lstStyle/>
        <a:p>
          <a:endParaRPr lang="es-ES"/>
        </a:p>
      </dgm:t>
    </dgm:pt>
    <dgm:pt modelId="{D376E4F6-D21F-4A05-8F0F-A5DCB4E22E9A}" type="pres">
      <dgm:prSet presAssocID="{21306E33-29B5-448D-9EEE-7BDE72254624}" presName="acctTx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6A6C5A9-F71E-4F0A-A73B-E8638ECEA88C}" type="pres">
      <dgm:prSet presAssocID="{21306E33-29B5-448D-9EEE-7BDE72254624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5921BD2-BB8C-4467-A481-2AA69A3B6CEA}" type="pres">
      <dgm:prSet presAssocID="{21306E33-29B5-448D-9EEE-7BDE7225462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FA1C014-67FE-46C8-895B-00529684AE70}" type="pres">
      <dgm:prSet presAssocID="{18D83E0B-C02D-4CDF-BF20-74490D8E2AE1}" presName="Name8" presStyleCnt="0"/>
      <dgm:spPr/>
    </dgm:pt>
    <dgm:pt modelId="{E7CA7C7D-03F8-4ED2-87B2-E390BE3B2E6B}" type="pres">
      <dgm:prSet presAssocID="{18D83E0B-C02D-4CDF-BF20-74490D8E2AE1}" presName="acctBkgd" presStyleLbl="alignAcc1" presStyleIdx="3" presStyleCnt="4"/>
      <dgm:spPr/>
      <dgm:t>
        <a:bodyPr/>
        <a:lstStyle/>
        <a:p>
          <a:endParaRPr lang="es-ES"/>
        </a:p>
      </dgm:t>
    </dgm:pt>
    <dgm:pt modelId="{010A720C-A360-4657-996A-DEE027F91DCC}" type="pres">
      <dgm:prSet presAssocID="{18D83E0B-C02D-4CDF-BF20-74490D8E2AE1}" presName="acctTx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2769B3F-0614-4777-8FCE-2B0E347EEEA4}" type="pres">
      <dgm:prSet presAssocID="{18D83E0B-C02D-4CDF-BF20-74490D8E2AE1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7BA2C0A-AE29-4493-938C-D88B342B4E06}" type="pres">
      <dgm:prSet presAssocID="{18D83E0B-C02D-4CDF-BF20-74490D8E2AE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5F55EEBD-B8D7-4EE9-8F07-C05198342420}" type="presOf" srcId="{2F1E23DE-B95B-4C70-8C77-8D7E25FA670C}" destId="{E7CA7C7D-03F8-4ED2-87B2-E390BE3B2E6B}" srcOrd="0" destOrd="0" presId="urn:microsoft.com/office/officeart/2005/8/layout/pyramid1"/>
    <dgm:cxn modelId="{0789F8EB-A3F6-4027-AD67-422B97ED0CB9}" type="presOf" srcId="{0967593F-B43E-4F65-9E1E-CF8D98E15FBD}" destId="{4515EA73-658B-48C6-9C2D-83EB60AAF436}" srcOrd="0" destOrd="0" presId="urn:microsoft.com/office/officeart/2005/8/layout/pyramid1"/>
    <dgm:cxn modelId="{2C117FB2-F42D-4758-959E-9F3759503893}" type="presOf" srcId="{3953AF9E-B3D4-4745-A789-35BCE76D5AF1}" destId="{D4F2B45C-156A-489F-B41A-8E6CB7AC4E8C}" srcOrd="1" destOrd="0" presId="urn:microsoft.com/office/officeart/2005/8/layout/pyramid1"/>
    <dgm:cxn modelId="{6F198465-5257-4A04-80CA-0B8FFC430EE4}" type="presOf" srcId="{B9122B87-3762-49F2-90A3-236310FAA68B}" destId="{A23BFD2F-DF16-4C1F-A88E-BAA4D31FEE27}" srcOrd="0" destOrd="0" presId="urn:microsoft.com/office/officeart/2005/8/layout/pyramid1"/>
    <dgm:cxn modelId="{D764F4F7-6861-4699-BFEC-D3AA430E6001}" srcId="{6EF06D8D-A4BC-4277-B361-6ABDF079A76A}" destId="{3953AF9E-B3D4-4745-A789-35BCE76D5AF1}" srcOrd="1" destOrd="0" parTransId="{D6DA5A7E-0830-4E70-88CD-3327675D7D64}" sibTransId="{752039B1-264D-4799-A6BB-8CBD3CA90E80}"/>
    <dgm:cxn modelId="{5782AF71-AB66-4871-B151-DFE8E5806CB7}" type="presOf" srcId="{3953AF9E-B3D4-4745-A789-35BCE76D5AF1}" destId="{E07FC705-211D-49B6-9C03-3809DB74203C}" srcOrd="0" destOrd="0" presId="urn:microsoft.com/office/officeart/2005/8/layout/pyramid1"/>
    <dgm:cxn modelId="{5937D052-41DB-4F78-88A7-5B8C99A833FB}" type="presOf" srcId="{0967593F-B43E-4F65-9E1E-CF8D98E15FBD}" destId="{CF7E3B3A-60B3-4ACD-95F5-3A82F69B34B6}" srcOrd="1" destOrd="0" presId="urn:microsoft.com/office/officeart/2005/8/layout/pyramid1"/>
    <dgm:cxn modelId="{4B238BA0-38C9-4DD6-BEB1-692E14DEED36}" type="presOf" srcId="{18D83E0B-C02D-4CDF-BF20-74490D8E2AE1}" destId="{32769B3F-0614-4777-8FCE-2B0E347EEEA4}" srcOrd="0" destOrd="0" presId="urn:microsoft.com/office/officeart/2005/8/layout/pyramid1"/>
    <dgm:cxn modelId="{58FBF5A6-E727-4C98-B11F-450C9111EC8D}" type="presOf" srcId="{2F1E23DE-B95B-4C70-8C77-8D7E25FA670C}" destId="{010A720C-A360-4657-996A-DEE027F91DCC}" srcOrd="1" destOrd="0" presId="urn:microsoft.com/office/officeart/2005/8/layout/pyramid1"/>
    <dgm:cxn modelId="{4C8D6B63-6F13-4B99-9E5C-72360E3E5478}" type="presOf" srcId="{21306E33-29B5-448D-9EEE-7BDE72254624}" destId="{C6A6C5A9-F71E-4F0A-A73B-E8638ECEA88C}" srcOrd="0" destOrd="0" presId="urn:microsoft.com/office/officeart/2005/8/layout/pyramid1"/>
    <dgm:cxn modelId="{6DC155B6-A2C5-4828-B921-788AC9FEFA74}" type="presOf" srcId="{6EF06D8D-A4BC-4277-B361-6ABDF079A76A}" destId="{1C9D1C81-818B-4981-AE33-C254C6AFDCBF}" srcOrd="0" destOrd="0" presId="urn:microsoft.com/office/officeart/2005/8/layout/pyramid1"/>
    <dgm:cxn modelId="{5AA0700C-D5C0-4C65-BD03-2CD15CD8CF80}" srcId="{6EF06D8D-A4BC-4277-B361-6ABDF079A76A}" destId="{18D83E0B-C02D-4CDF-BF20-74490D8E2AE1}" srcOrd="3" destOrd="0" parTransId="{1251FB3E-E709-4DE8-8A7D-934054CAD6CB}" sibTransId="{9CCD38AF-65EB-4ED4-8632-3748C831EE09}"/>
    <dgm:cxn modelId="{05A1B60C-3F21-4E00-9FB3-ABC0C010DE20}" type="presOf" srcId="{21306E33-29B5-448D-9EEE-7BDE72254624}" destId="{C5921BD2-BB8C-4467-A481-2AA69A3B6CEA}" srcOrd="1" destOrd="0" presId="urn:microsoft.com/office/officeart/2005/8/layout/pyramid1"/>
    <dgm:cxn modelId="{BF99BADF-C8A8-4910-BC8A-3CF714CB8DD4}" type="presOf" srcId="{B9122B87-3762-49F2-90A3-236310FAA68B}" destId="{00A47E2F-8E9A-46DC-B9EC-5D56DB33AA2D}" srcOrd="1" destOrd="0" presId="urn:microsoft.com/office/officeart/2005/8/layout/pyramid1"/>
    <dgm:cxn modelId="{69CDEA0C-75D1-4ECE-BF6C-0D9A748837E0}" srcId="{3953AF9E-B3D4-4745-A789-35BCE76D5AF1}" destId="{0967593F-B43E-4F65-9E1E-CF8D98E15FBD}" srcOrd="0" destOrd="0" parTransId="{395283A9-6D13-4B17-8F40-B562A9F2B19E}" sibTransId="{2AFDF12E-E149-4B37-8166-229E046EE5DC}"/>
    <dgm:cxn modelId="{58D612B3-D145-44BF-8D16-851D516184A1}" type="presOf" srcId="{E037F98B-3A38-4023-8C06-9961A5F454B9}" destId="{66595F6E-5FC9-4AA5-8C90-3CE7F2C7F9BD}" srcOrd="1" destOrd="0" presId="urn:microsoft.com/office/officeart/2005/8/layout/pyramid1"/>
    <dgm:cxn modelId="{6DCC4AD0-1FCE-4EAB-B98B-566FA8C4425D}" type="presOf" srcId="{1092C6C4-F1D0-4D5F-96FC-3AE39E0D5340}" destId="{41EDDA20-1062-42D3-A7BC-6F0EC39835C8}" srcOrd="0" destOrd="0" presId="urn:microsoft.com/office/officeart/2005/8/layout/pyramid1"/>
    <dgm:cxn modelId="{25DC7592-0B7C-4790-8D7D-A96F227BE016}" type="presOf" srcId="{E037F98B-3A38-4023-8C06-9961A5F454B9}" destId="{A2C45566-D4D8-4F38-AB03-2AFBA2E5E8BF}" srcOrd="0" destOrd="0" presId="urn:microsoft.com/office/officeart/2005/8/layout/pyramid1"/>
    <dgm:cxn modelId="{16C953C7-C5CE-43F3-A186-2BBD70069534}" srcId="{18D83E0B-C02D-4CDF-BF20-74490D8E2AE1}" destId="{2F1E23DE-B95B-4C70-8C77-8D7E25FA670C}" srcOrd="0" destOrd="0" parTransId="{7940C876-C4BE-4F15-9A93-0D4E30BD2B4A}" sibTransId="{A066EA34-2B96-4A8D-B498-03007EF927FD}"/>
    <dgm:cxn modelId="{DA7B7D2C-D17C-44B1-A70D-A27DDE1BCBBB}" srcId="{E037F98B-3A38-4023-8C06-9961A5F454B9}" destId="{B9122B87-3762-49F2-90A3-236310FAA68B}" srcOrd="0" destOrd="0" parTransId="{9847C364-E0F6-4489-B4C8-AB8EDFBAC353}" sibTransId="{15F38FBC-FB6D-4828-81F0-E3B33D77C8AC}"/>
    <dgm:cxn modelId="{751931A7-33DC-4A6E-B7E6-F6C0326A5107}" type="presOf" srcId="{1092C6C4-F1D0-4D5F-96FC-3AE39E0D5340}" destId="{D376E4F6-D21F-4A05-8F0F-A5DCB4E22E9A}" srcOrd="1" destOrd="0" presId="urn:microsoft.com/office/officeart/2005/8/layout/pyramid1"/>
    <dgm:cxn modelId="{6909F4C6-B4F5-4703-9273-4F5EC2856DA4}" srcId="{6EF06D8D-A4BC-4277-B361-6ABDF079A76A}" destId="{E037F98B-3A38-4023-8C06-9961A5F454B9}" srcOrd="0" destOrd="0" parTransId="{719C976A-FB05-48B1-97BD-8B98E8A60D49}" sibTransId="{6127352E-E338-4F59-9C86-A8055FBD625B}"/>
    <dgm:cxn modelId="{4922F6C0-8CFA-4988-9C73-3235CC83581E}" srcId="{6EF06D8D-A4BC-4277-B361-6ABDF079A76A}" destId="{21306E33-29B5-448D-9EEE-7BDE72254624}" srcOrd="2" destOrd="0" parTransId="{6E499075-9BAA-4475-B25C-9238A064BD83}" sibTransId="{B2493399-47D9-4130-B5B8-0A4E2B7F5D6D}"/>
    <dgm:cxn modelId="{0C38EE22-5E8A-4A78-A820-7CC561C56EB3}" srcId="{21306E33-29B5-448D-9EEE-7BDE72254624}" destId="{1092C6C4-F1D0-4D5F-96FC-3AE39E0D5340}" srcOrd="0" destOrd="0" parTransId="{106A91C4-0734-4BBC-A5B3-D3909FBCBBB4}" sibTransId="{1DE0704C-3249-4A6C-ABAF-83A80BBBDDD0}"/>
    <dgm:cxn modelId="{53A57678-6F40-492F-A344-B97235FA5E4B}" type="presOf" srcId="{18D83E0B-C02D-4CDF-BF20-74490D8E2AE1}" destId="{C7BA2C0A-AE29-4493-938C-D88B342B4E06}" srcOrd="1" destOrd="0" presId="urn:microsoft.com/office/officeart/2005/8/layout/pyramid1"/>
    <dgm:cxn modelId="{30F87369-E1F8-45C4-8E7F-BCC8DBF3AFD4}" type="presParOf" srcId="{1C9D1C81-818B-4981-AE33-C254C6AFDCBF}" destId="{2D88E25B-3C26-4C70-B05E-1F4699A35410}" srcOrd="0" destOrd="0" presId="urn:microsoft.com/office/officeart/2005/8/layout/pyramid1"/>
    <dgm:cxn modelId="{62022339-5D0C-4540-AC09-25605A8460FA}" type="presParOf" srcId="{2D88E25B-3C26-4C70-B05E-1F4699A35410}" destId="{A23BFD2F-DF16-4C1F-A88E-BAA4D31FEE27}" srcOrd="0" destOrd="0" presId="urn:microsoft.com/office/officeart/2005/8/layout/pyramid1"/>
    <dgm:cxn modelId="{36300007-A9C5-478E-BDBE-D67509781C96}" type="presParOf" srcId="{2D88E25B-3C26-4C70-B05E-1F4699A35410}" destId="{00A47E2F-8E9A-46DC-B9EC-5D56DB33AA2D}" srcOrd="1" destOrd="0" presId="urn:microsoft.com/office/officeart/2005/8/layout/pyramid1"/>
    <dgm:cxn modelId="{75C567B6-013D-4C66-9623-2E310925443F}" type="presParOf" srcId="{2D88E25B-3C26-4C70-B05E-1F4699A35410}" destId="{A2C45566-D4D8-4F38-AB03-2AFBA2E5E8BF}" srcOrd="2" destOrd="0" presId="urn:microsoft.com/office/officeart/2005/8/layout/pyramid1"/>
    <dgm:cxn modelId="{9EEF72BF-BEC7-4CC6-BB1F-296C040DE5C3}" type="presParOf" srcId="{2D88E25B-3C26-4C70-B05E-1F4699A35410}" destId="{66595F6E-5FC9-4AA5-8C90-3CE7F2C7F9BD}" srcOrd="3" destOrd="0" presId="urn:microsoft.com/office/officeart/2005/8/layout/pyramid1"/>
    <dgm:cxn modelId="{7DBD9B79-AF2B-4ED4-A73E-9C211928F647}" type="presParOf" srcId="{1C9D1C81-818B-4981-AE33-C254C6AFDCBF}" destId="{AD4FD261-CAB2-41C4-A575-D3875AA53F3E}" srcOrd="1" destOrd="0" presId="urn:microsoft.com/office/officeart/2005/8/layout/pyramid1"/>
    <dgm:cxn modelId="{2ED33FEF-E9B1-4A72-920E-3200A531866B}" type="presParOf" srcId="{AD4FD261-CAB2-41C4-A575-D3875AA53F3E}" destId="{4515EA73-658B-48C6-9C2D-83EB60AAF436}" srcOrd="0" destOrd="0" presId="urn:microsoft.com/office/officeart/2005/8/layout/pyramid1"/>
    <dgm:cxn modelId="{2DFF223D-2E82-4474-8D95-514AC19D96D8}" type="presParOf" srcId="{AD4FD261-CAB2-41C4-A575-D3875AA53F3E}" destId="{CF7E3B3A-60B3-4ACD-95F5-3A82F69B34B6}" srcOrd="1" destOrd="0" presId="urn:microsoft.com/office/officeart/2005/8/layout/pyramid1"/>
    <dgm:cxn modelId="{66801443-559F-4471-A01A-48477EA8F522}" type="presParOf" srcId="{AD4FD261-CAB2-41C4-A575-D3875AA53F3E}" destId="{E07FC705-211D-49B6-9C03-3809DB74203C}" srcOrd="2" destOrd="0" presId="urn:microsoft.com/office/officeart/2005/8/layout/pyramid1"/>
    <dgm:cxn modelId="{925D8914-4C41-4B4E-9FF2-9902BECD2C11}" type="presParOf" srcId="{AD4FD261-CAB2-41C4-A575-D3875AA53F3E}" destId="{D4F2B45C-156A-489F-B41A-8E6CB7AC4E8C}" srcOrd="3" destOrd="0" presId="urn:microsoft.com/office/officeart/2005/8/layout/pyramid1"/>
    <dgm:cxn modelId="{F4363998-5A09-4F9F-B6F9-2C4E13933FD7}" type="presParOf" srcId="{1C9D1C81-818B-4981-AE33-C254C6AFDCBF}" destId="{B55D6194-79F6-47FA-AC49-25F460DD47D3}" srcOrd="2" destOrd="0" presId="urn:microsoft.com/office/officeart/2005/8/layout/pyramid1"/>
    <dgm:cxn modelId="{44DADCD5-CED3-4DA0-BD85-B42D45AD3E7D}" type="presParOf" srcId="{B55D6194-79F6-47FA-AC49-25F460DD47D3}" destId="{41EDDA20-1062-42D3-A7BC-6F0EC39835C8}" srcOrd="0" destOrd="0" presId="urn:microsoft.com/office/officeart/2005/8/layout/pyramid1"/>
    <dgm:cxn modelId="{59D4B69E-1E5C-475A-BEB7-4421D6316631}" type="presParOf" srcId="{B55D6194-79F6-47FA-AC49-25F460DD47D3}" destId="{D376E4F6-D21F-4A05-8F0F-A5DCB4E22E9A}" srcOrd="1" destOrd="0" presId="urn:microsoft.com/office/officeart/2005/8/layout/pyramid1"/>
    <dgm:cxn modelId="{F410ED85-E0F3-42B5-9325-91773A34C18D}" type="presParOf" srcId="{B55D6194-79F6-47FA-AC49-25F460DD47D3}" destId="{C6A6C5A9-F71E-4F0A-A73B-E8638ECEA88C}" srcOrd="2" destOrd="0" presId="urn:microsoft.com/office/officeart/2005/8/layout/pyramid1"/>
    <dgm:cxn modelId="{E2D2483F-C85A-4FF7-8ACA-C449F7F87DCD}" type="presParOf" srcId="{B55D6194-79F6-47FA-AC49-25F460DD47D3}" destId="{C5921BD2-BB8C-4467-A481-2AA69A3B6CEA}" srcOrd="3" destOrd="0" presId="urn:microsoft.com/office/officeart/2005/8/layout/pyramid1"/>
    <dgm:cxn modelId="{51799E84-659E-413C-B3DA-DAB706D51308}" type="presParOf" srcId="{1C9D1C81-818B-4981-AE33-C254C6AFDCBF}" destId="{1FA1C014-67FE-46C8-895B-00529684AE70}" srcOrd="3" destOrd="0" presId="urn:microsoft.com/office/officeart/2005/8/layout/pyramid1"/>
    <dgm:cxn modelId="{5BD0DDF3-CC05-47E6-9737-C58234EB68C5}" type="presParOf" srcId="{1FA1C014-67FE-46C8-895B-00529684AE70}" destId="{E7CA7C7D-03F8-4ED2-87B2-E390BE3B2E6B}" srcOrd="0" destOrd="0" presId="urn:microsoft.com/office/officeart/2005/8/layout/pyramid1"/>
    <dgm:cxn modelId="{1A46D0C9-0FFE-4D4F-AF07-40186D18505E}" type="presParOf" srcId="{1FA1C014-67FE-46C8-895B-00529684AE70}" destId="{010A720C-A360-4657-996A-DEE027F91DCC}" srcOrd="1" destOrd="0" presId="urn:microsoft.com/office/officeart/2005/8/layout/pyramid1"/>
    <dgm:cxn modelId="{EE7BC1CF-CF42-40D5-8D33-83D0B7CC5F2A}" type="presParOf" srcId="{1FA1C014-67FE-46C8-895B-00529684AE70}" destId="{32769B3F-0614-4777-8FCE-2B0E347EEEA4}" srcOrd="2" destOrd="0" presId="urn:microsoft.com/office/officeart/2005/8/layout/pyramid1"/>
    <dgm:cxn modelId="{81A1651A-C6DF-4663-A67E-2EA0B8A4E36E}" type="presParOf" srcId="{1FA1C014-67FE-46C8-895B-00529684AE70}" destId="{C7BA2C0A-AE29-4493-938C-D88B342B4E06}" srcOrd="3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EF06D8D-A4BC-4277-B361-6ABDF079A76A}" type="doc">
      <dgm:prSet loTypeId="urn:microsoft.com/office/officeart/2005/8/layout/pyramid1" loCatId="pyramid" qsTypeId="urn:microsoft.com/office/officeart/2005/8/quickstyle/simple1" qsCatId="simple" csTypeId="urn:microsoft.com/office/officeart/2005/8/colors/colorful5" csCatId="colorful" phldr="1"/>
      <dgm:spPr/>
    </dgm:pt>
    <dgm:pt modelId="{E037F98B-3A38-4023-8C06-9961A5F454B9}">
      <dgm:prSet phldrT="[Texto]"/>
      <dgm:spPr/>
      <dgm:t>
        <a:bodyPr/>
        <a:lstStyle/>
        <a:p>
          <a:r>
            <a:rPr lang="es-ES" dirty="0" smtClean="0"/>
            <a:t>Dirección General:</a:t>
          </a:r>
        </a:p>
        <a:p>
          <a:r>
            <a:rPr lang="es-ES" dirty="0" smtClean="0"/>
            <a:t>Determina los objetivos estratégicos que son necesarios para el crecimiento de la Firma.</a:t>
          </a:r>
          <a:endParaRPr lang="es-ES" dirty="0"/>
        </a:p>
      </dgm:t>
    </dgm:pt>
    <dgm:pt modelId="{719C976A-FB05-48B1-97BD-8B98E8A60D49}" type="parTrans" cxnId="{6909F4C6-B4F5-4703-9273-4F5EC2856DA4}">
      <dgm:prSet/>
      <dgm:spPr/>
      <dgm:t>
        <a:bodyPr/>
        <a:lstStyle/>
        <a:p>
          <a:endParaRPr lang="es-ES"/>
        </a:p>
      </dgm:t>
    </dgm:pt>
    <dgm:pt modelId="{6127352E-E338-4F59-9C86-A8055FBD625B}" type="sibTrans" cxnId="{6909F4C6-B4F5-4703-9273-4F5EC2856DA4}">
      <dgm:prSet/>
      <dgm:spPr/>
      <dgm:t>
        <a:bodyPr/>
        <a:lstStyle/>
        <a:p>
          <a:endParaRPr lang="es-ES"/>
        </a:p>
      </dgm:t>
    </dgm:pt>
    <dgm:pt modelId="{3953AF9E-B3D4-4745-A789-35BCE76D5AF1}">
      <dgm:prSet phldrT="[Texto]"/>
      <dgm:spPr/>
      <dgm:t>
        <a:bodyPr/>
        <a:lstStyle/>
        <a:p>
          <a:r>
            <a:rPr lang="es-ES" dirty="0" smtClean="0"/>
            <a:t>Gerencias:</a:t>
          </a:r>
        </a:p>
        <a:p>
          <a:r>
            <a:rPr lang="es-ES" dirty="0" smtClean="0"/>
            <a:t>Detectan problemas a futuro en las empresas con los reportes recibidos de supervisores y analizan la mejor solución para ellos, así como su implementación.</a:t>
          </a:r>
          <a:endParaRPr lang="es-ES" dirty="0"/>
        </a:p>
      </dgm:t>
    </dgm:pt>
    <dgm:pt modelId="{D6DA5A7E-0830-4E70-88CD-3327675D7D64}" type="parTrans" cxnId="{D764F4F7-6861-4699-BFEC-D3AA430E6001}">
      <dgm:prSet/>
      <dgm:spPr/>
      <dgm:t>
        <a:bodyPr/>
        <a:lstStyle/>
        <a:p>
          <a:endParaRPr lang="es-ES"/>
        </a:p>
      </dgm:t>
    </dgm:pt>
    <dgm:pt modelId="{752039B1-264D-4799-A6BB-8CBD3CA90E80}" type="sibTrans" cxnId="{D764F4F7-6861-4699-BFEC-D3AA430E6001}">
      <dgm:prSet/>
      <dgm:spPr/>
      <dgm:t>
        <a:bodyPr/>
        <a:lstStyle/>
        <a:p>
          <a:endParaRPr lang="es-ES"/>
        </a:p>
      </dgm:t>
    </dgm:pt>
    <dgm:pt modelId="{18D83E0B-C02D-4CDF-BF20-74490D8E2AE1}">
      <dgm:prSet phldrT="[Texto]"/>
      <dgm:spPr/>
      <dgm:t>
        <a:bodyPr/>
        <a:lstStyle/>
        <a:p>
          <a:r>
            <a:rPr lang="es-ES" dirty="0" smtClean="0"/>
            <a:t>Operativos:</a:t>
          </a:r>
        </a:p>
        <a:p>
          <a:r>
            <a:rPr lang="es-ES" dirty="0" smtClean="0"/>
            <a:t> Reciben documentos, ordenan, procesan en software de la firma, analizan e informan al cliente, cobra el servicio y se cumplen con obligaciones fiscales y laborales.</a:t>
          </a:r>
        </a:p>
        <a:p>
          <a:endParaRPr lang="es-ES" dirty="0"/>
        </a:p>
      </dgm:t>
    </dgm:pt>
    <dgm:pt modelId="{1251FB3E-E709-4DE8-8A7D-934054CAD6CB}" type="parTrans" cxnId="{5AA0700C-D5C0-4C65-BD03-2CD15CD8CF80}">
      <dgm:prSet/>
      <dgm:spPr/>
      <dgm:t>
        <a:bodyPr/>
        <a:lstStyle/>
        <a:p>
          <a:endParaRPr lang="es-ES"/>
        </a:p>
      </dgm:t>
    </dgm:pt>
    <dgm:pt modelId="{9CCD38AF-65EB-4ED4-8632-3748C831EE09}" type="sibTrans" cxnId="{5AA0700C-D5C0-4C65-BD03-2CD15CD8CF80}">
      <dgm:prSet/>
      <dgm:spPr/>
      <dgm:t>
        <a:bodyPr/>
        <a:lstStyle/>
        <a:p>
          <a:endParaRPr lang="es-ES"/>
        </a:p>
      </dgm:t>
    </dgm:pt>
    <dgm:pt modelId="{21306E33-29B5-448D-9EEE-7BDE72254624}">
      <dgm:prSet/>
      <dgm:spPr/>
      <dgm:t>
        <a:bodyPr/>
        <a:lstStyle/>
        <a:p>
          <a:r>
            <a:rPr lang="es-ES" dirty="0" smtClean="0"/>
            <a:t>Supervisores:</a:t>
          </a:r>
        </a:p>
        <a:p>
          <a:r>
            <a:rPr lang="es-ES" dirty="0" smtClean="0"/>
            <a:t>Revisan los procesos que se cumplan al 100% en tiempo y forma de acuerdo a manual de organización.</a:t>
          </a:r>
        </a:p>
        <a:p>
          <a:r>
            <a:rPr lang="es-ES" dirty="0" smtClean="0"/>
            <a:t>Emiten reportes semanales y mensuales para Gerencia</a:t>
          </a:r>
        </a:p>
      </dgm:t>
    </dgm:pt>
    <dgm:pt modelId="{6E499075-9BAA-4475-B25C-9238A064BD83}" type="parTrans" cxnId="{4922F6C0-8CFA-4988-9C73-3235CC83581E}">
      <dgm:prSet/>
      <dgm:spPr/>
      <dgm:t>
        <a:bodyPr/>
        <a:lstStyle/>
        <a:p>
          <a:endParaRPr lang="es-ES"/>
        </a:p>
      </dgm:t>
    </dgm:pt>
    <dgm:pt modelId="{B2493399-47D9-4130-B5B8-0A4E2B7F5D6D}" type="sibTrans" cxnId="{4922F6C0-8CFA-4988-9C73-3235CC83581E}">
      <dgm:prSet/>
      <dgm:spPr/>
      <dgm:t>
        <a:bodyPr/>
        <a:lstStyle/>
        <a:p>
          <a:endParaRPr lang="es-ES"/>
        </a:p>
      </dgm:t>
    </dgm:pt>
    <dgm:pt modelId="{B9122B87-3762-49F2-90A3-236310FAA68B}">
      <dgm:prSet phldrT="[Texto]" custT="1"/>
      <dgm:spPr/>
      <dgm:t>
        <a:bodyPr/>
        <a:lstStyle/>
        <a:p>
          <a:r>
            <a:rPr lang="es-ES" sz="2000" dirty="0" smtClean="0"/>
            <a:t>Decisiones Estratégicas</a:t>
          </a:r>
          <a:endParaRPr lang="es-ES" sz="2000" dirty="0"/>
        </a:p>
      </dgm:t>
    </dgm:pt>
    <dgm:pt modelId="{9847C364-E0F6-4489-B4C8-AB8EDFBAC353}" type="parTrans" cxnId="{DA7B7D2C-D17C-44B1-A70D-A27DDE1BCBBB}">
      <dgm:prSet/>
      <dgm:spPr/>
      <dgm:t>
        <a:bodyPr/>
        <a:lstStyle/>
        <a:p>
          <a:endParaRPr lang="es-ES"/>
        </a:p>
      </dgm:t>
    </dgm:pt>
    <dgm:pt modelId="{15F38FBC-FB6D-4828-81F0-E3B33D77C8AC}" type="sibTrans" cxnId="{DA7B7D2C-D17C-44B1-A70D-A27DDE1BCBBB}">
      <dgm:prSet/>
      <dgm:spPr/>
      <dgm:t>
        <a:bodyPr/>
        <a:lstStyle/>
        <a:p>
          <a:endParaRPr lang="es-ES"/>
        </a:p>
      </dgm:t>
    </dgm:pt>
    <dgm:pt modelId="{0967593F-B43E-4F65-9E1E-CF8D98E15FBD}">
      <dgm:prSet phldrT="[Texto]" custT="1"/>
      <dgm:spPr/>
      <dgm:t>
        <a:bodyPr/>
        <a:lstStyle/>
        <a:p>
          <a:r>
            <a:rPr lang="es-ES" sz="2000" dirty="0" smtClean="0"/>
            <a:t>Análisis y planeación táctica</a:t>
          </a:r>
          <a:endParaRPr lang="es-ES" sz="2000" dirty="0"/>
        </a:p>
      </dgm:t>
    </dgm:pt>
    <dgm:pt modelId="{395283A9-6D13-4B17-8F40-B562A9F2B19E}" type="parTrans" cxnId="{69CDEA0C-75D1-4ECE-BF6C-0D9A748837E0}">
      <dgm:prSet/>
      <dgm:spPr/>
      <dgm:t>
        <a:bodyPr/>
        <a:lstStyle/>
        <a:p>
          <a:endParaRPr lang="es-ES"/>
        </a:p>
      </dgm:t>
    </dgm:pt>
    <dgm:pt modelId="{2AFDF12E-E149-4B37-8166-229E046EE5DC}" type="sibTrans" cxnId="{69CDEA0C-75D1-4ECE-BF6C-0D9A748837E0}">
      <dgm:prSet/>
      <dgm:spPr/>
      <dgm:t>
        <a:bodyPr/>
        <a:lstStyle/>
        <a:p>
          <a:endParaRPr lang="es-ES"/>
        </a:p>
      </dgm:t>
    </dgm:pt>
    <dgm:pt modelId="{1092C6C4-F1D0-4D5F-96FC-3AE39E0D5340}">
      <dgm:prSet custT="1"/>
      <dgm:spPr/>
      <dgm:t>
        <a:bodyPr/>
        <a:lstStyle/>
        <a:p>
          <a:r>
            <a:rPr lang="es-ES" sz="2000" dirty="0" smtClean="0"/>
            <a:t>Planeación y control operativo</a:t>
          </a:r>
          <a:endParaRPr lang="es-ES" sz="2000" dirty="0"/>
        </a:p>
      </dgm:t>
    </dgm:pt>
    <dgm:pt modelId="{106A91C4-0734-4BBC-A5B3-D3909FBCBBB4}" type="parTrans" cxnId="{0C38EE22-5E8A-4A78-A820-7CC561C56EB3}">
      <dgm:prSet/>
      <dgm:spPr/>
      <dgm:t>
        <a:bodyPr/>
        <a:lstStyle/>
        <a:p>
          <a:endParaRPr lang="es-ES"/>
        </a:p>
      </dgm:t>
    </dgm:pt>
    <dgm:pt modelId="{1DE0704C-3249-4A6C-ABAF-83A80BBBDDD0}" type="sibTrans" cxnId="{0C38EE22-5E8A-4A78-A820-7CC561C56EB3}">
      <dgm:prSet/>
      <dgm:spPr/>
      <dgm:t>
        <a:bodyPr/>
        <a:lstStyle/>
        <a:p>
          <a:endParaRPr lang="es-ES"/>
        </a:p>
      </dgm:t>
    </dgm:pt>
    <dgm:pt modelId="{2F1E23DE-B95B-4C70-8C77-8D7E25FA670C}">
      <dgm:prSet phldrT="[Texto]" custT="1"/>
      <dgm:spPr/>
      <dgm:t>
        <a:bodyPr/>
        <a:lstStyle/>
        <a:p>
          <a:r>
            <a:rPr lang="es-ES" sz="2000" dirty="0" smtClean="0"/>
            <a:t>Procesos diarios y cíclicos.</a:t>
          </a:r>
          <a:endParaRPr lang="es-ES" sz="2000" dirty="0"/>
        </a:p>
      </dgm:t>
    </dgm:pt>
    <dgm:pt modelId="{7940C876-C4BE-4F15-9A93-0D4E30BD2B4A}" type="parTrans" cxnId="{16C953C7-C5CE-43F3-A186-2BBD70069534}">
      <dgm:prSet/>
      <dgm:spPr/>
      <dgm:t>
        <a:bodyPr/>
        <a:lstStyle/>
        <a:p>
          <a:endParaRPr lang="es-ES"/>
        </a:p>
      </dgm:t>
    </dgm:pt>
    <dgm:pt modelId="{A066EA34-2B96-4A8D-B498-03007EF927FD}" type="sibTrans" cxnId="{16C953C7-C5CE-43F3-A186-2BBD70069534}">
      <dgm:prSet/>
      <dgm:spPr/>
      <dgm:t>
        <a:bodyPr/>
        <a:lstStyle/>
        <a:p>
          <a:endParaRPr lang="es-ES"/>
        </a:p>
      </dgm:t>
    </dgm:pt>
    <dgm:pt modelId="{1C9D1C81-818B-4981-AE33-C254C6AFDCBF}" type="pres">
      <dgm:prSet presAssocID="{6EF06D8D-A4BC-4277-B361-6ABDF079A76A}" presName="Name0" presStyleCnt="0">
        <dgm:presLayoutVars>
          <dgm:dir/>
          <dgm:animLvl val="lvl"/>
          <dgm:resizeHandles val="exact"/>
        </dgm:presLayoutVars>
      </dgm:prSet>
      <dgm:spPr/>
    </dgm:pt>
    <dgm:pt modelId="{2D88E25B-3C26-4C70-B05E-1F4699A35410}" type="pres">
      <dgm:prSet presAssocID="{E037F98B-3A38-4023-8C06-9961A5F454B9}" presName="Name8" presStyleCnt="0"/>
      <dgm:spPr/>
    </dgm:pt>
    <dgm:pt modelId="{A23BFD2F-DF16-4C1F-A88E-BAA4D31FEE27}" type="pres">
      <dgm:prSet presAssocID="{E037F98B-3A38-4023-8C06-9961A5F454B9}" presName="acctBkgd" presStyleLbl="alignAcc1" presStyleIdx="0" presStyleCnt="4"/>
      <dgm:spPr/>
      <dgm:t>
        <a:bodyPr/>
        <a:lstStyle/>
        <a:p>
          <a:endParaRPr lang="es-ES"/>
        </a:p>
      </dgm:t>
    </dgm:pt>
    <dgm:pt modelId="{00A47E2F-8E9A-46DC-B9EC-5D56DB33AA2D}" type="pres">
      <dgm:prSet presAssocID="{E037F98B-3A38-4023-8C06-9961A5F454B9}" presName="acctTx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2C45566-D4D8-4F38-AB03-2AFBA2E5E8BF}" type="pres">
      <dgm:prSet presAssocID="{E037F98B-3A38-4023-8C06-9961A5F454B9}" presName="level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595F6E-5FC9-4AA5-8C90-3CE7F2C7F9BD}" type="pres">
      <dgm:prSet presAssocID="{E037F98B-3A38-4023-8C06-9961A5F454B9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D4FD261-CAB2-41C4-A575-D3875AA53F3E}" type="pres">
      <dgm:prSet presAssocID="{3953AF9E-B3D4-4745-A789-35BCE76D5AF1}" presName="Name8" presStyleCnt="0"/>
      <dgm:spPr/>
    </dgm:pt>
    <dgm:pt modelId="{4515EA73-658B-48C6-9C2D-83EB60AAF436}" type="pres">
      <dgm:prSet presAssocID="{3953AF9E-B3D4-4745-A789-35BCE76D5AF1}" presName="acctBkgd" presStyleLbl="alignAcc1" presStyleIdx="1" presStyleCnt="4"/>
      <dgm:spPr/>
      <dgm:t>
        <a:bodyPr/>
        <a:lstStyle/>
        <a:p>
          <a:endParaRPr lang="es-ES"/>
        </a:p>
      </dgm:t>
    </dgm:pt>
    <dgm:pt modelId="{CF7E3B3A-60B3-4ACD-95F5-3A82F69B34B6}" type="pres">
      <dgm:prSet presAssocID="{3953AF9E-B3D4-4745-A789-35BCE76D5AF1}" presName="acctTx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07FC705-211D-49B6-9C03-3809DB74203C}" type="pres">
      <dgm:prSet presAssocID="{3953AF9E-B3D4-4745-A789-35BCE76D5AF1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4F2B45C-156A-489F-B41A-8E6CB7AC4E8C}" type="pres">
      <dgm:prSet presAssocID="{3953AF9E-B3D4-4745-A789-35BCE76D5AF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55D6194-79F6-47FA-AC49-25F460DD47D3}" type="pres">
      <dgm:prSet presAssocID="{21306E33-29B5-448D-9EEE-7BDE72254624}" presName="Name8" presStyleCnt="0"/>
      <dgm:spPr/>
    </dgm:pt>
    <dgm:pt modelId="{41EDDA20-1062-42D3-A7BC-6F0EC39835C8}" type="pres">
      <dgm:prSet presAssocID="{21306E33-29B5-448D-9EEE-7BDE72254624}" presName="acctBkgd" presStyleLbl="alignAcc1" presStyleIdx="2" presStyleCnt="4"/>
      <dgm:spPr/>
      <dgm:t>
        <a:bodyPr/>
        <a:lstStyle/>
        <a:p>
          <a:endParaRPr lang="es-ES"/>
        </a:p>
      </dgm:t>
    </dgm:pt>
    <dgm:pt modelId="{D376E4F6-D21F-4A05-8F0F-A5DCB4E22E9A}" type="pres">
      <dgm:prSet presAssocID="{21306E33-29B5-448D-9EEE-7BDE72254624}" presName="acctTx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6A6C5A9-F71E-4F0A-A73B-E8638ECEA88C}" type="pres">
      <dgm:prSet presAssocID="{21306E33-29B5-448D-9EEE-7BDE72254624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5921BD2-BB8C-4467-A481-2AA69A3B6CEA}" type="pres">
      <dgm:prSet presAssocID="{21306E33-29B5-448D-9EEE-7BDE7225462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FA1C014-67FE-46C8-895B-00529684AE70}" type="pres">
      <dgm:prSet presAssocID="{18D83E0B-C02D-4CDF-BF20-74490D8E2AE1}" presName="Name8" presStyleCnt="0"/>
      <dgm:spPr/>
    </dgm:pt>
    <dgm:pt modelId="{E7CA7C7D-03F8-4ED2-87B2-E390BE3B2E6B}" type="pres">
      <dgm:prSet presAssocID="{18D83E0B-C02D-4CDF-BF20-74490D8E2AE1}" presName="acctBkgd" presStyleLbl="alignAcc1" presStyleIdx="3" presStyleCnt="4"/>
      <dgm:spPr/>
      <dgm:t>
        <a:bodyPr/>
        <a:lstStyle/>
        <a:p>
          <a:endParaRPr lang="es-ES"/>
        </a:p>
      </dgm:t>
    </dgm:pt>
    <dgm:pt modelId="{010A720C-A360-4657-996A-DEE027F91DCC}" type="pres">
      <dgm:prSet presAssocID="{18D83E0B-C02D-4CDF-BF20-74490D8E2AE1}" presName="acctTx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2769B3F-0614-4777-8FCE-2B0E347EEEA4}" type="pres">
      <dgm:prSet presAssocID="{18D83E0B-C02D-4CDF-BF20-74490D8E2AE1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7BA2C0A-AE29-4493-938C-D88B342B4E06}" type="pres">
      <dgm:prSet presAssocID="{18D83E0B-C02D-4CDF-BF20-74490D8E2AE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4922F6C0-8CFA-4988-9C73-3235CC83581E}" srcId="{6EF06D8D-A4BC-4277-B361-6ABDF079A76A}" destId="{21306E33-29B5-448D-9EEE-7BDE72254624}" srcOrd="2" destOrd="0" parTransId="{6E499075-9BAA-4475-B25C-9238A064BD83}" sibTransId="{B2493399-47D9-4130-B5B8-0A4E2B7F5D6D}"/>
    <dgm:cxn modelId="{DA7B7D2C-D17C-44B1-A70D-A27DDE1BCBBB}" srcId="{E037F98B-3A38-4023-8C06-9961A5F454B9}" destId="{B9122B87-3762-49F2-90A3-236310FAA68B}" srcOrd="0" destOrd="0" parTransId="{9847C364-E0F6-4489-B4C8-AB8EDFBAC353}" sibTransId="{15F38FBC-FB6D-4828-81F0-E3B33D77C8AC}"/>
    <dgm:cxn modelId="{16C953C7-C5CE-43F3-A186-2BBD70069534}" srcId="{18D83E0B-C02D-4CDF-BF20-74490D8E2AE1}" destId="{2F1E23DE-B95B-4C70-8C77-8D7E25FA670C}" srcOrd="0" destOrd="0" parTransId="{7940C876-C4BE-4F15-9A93-0D4E30BD2B4A}" sibTransId="{A066EA34-2B96-4A8D-B498-03007EF927FD}"/>
    <dgm:cxn modelId="{4B238BA0-38C9-4DD6-BEB1-692E14DEED36}" type="presOf" srcId="{18D83E0B-C02D-4CDF-BF20-74490D8E2AE1}" destId="{32769B3F-0614-4777-8FCE-2B0E347EEEA4}" srcOrd="0" destOrd="0" presId="urn:microsoft.com/office/officeart/2005/8/layout/pyramid1"/>
    <dgm:cxn modelId="{5782AF71-AB66-4871-B151-DFE8E5806CB7}" type="presOf" srcId="{3953AF9E-B3D4-4745-A789-35BCE76D5AF1}" destId="{E07FC705-211D-49B6-9C03-3809DB74203C}" srcOrd="0" destOrd="0" presId="urn:microsoft.com/office/officeart/2005/8/layout/pyramid1"/>
    <dgm:cxn modelId="{53A57678-6F40-492F-A344-B97235FA5E4B}" type="presOf" srcId="{18D83E0B-C02D-4CDF-BF20-74490D8E2AE1}" destId="{C7BA2C0A-AE29-4493-938C-D88B342B4E06}" srcOrd="1" destOrd="0" presId="urn:microsoft.com/office/officeart/2005/8/layout/pyramid1"/>
    <dgm:cxn modelId="{5F55EEBD-B8D7-4EE9-8F07-C05198342420}" type="presOf" srcId="{2F1E23DE-B95B-4C70-8C77-8D7E25FA670C}" destId="{E7CA7C7D-03F8-4ED2-87B2-E390BE3B2E6B}" srcOrd="0" destOrd="0" presId="urn:microsoft.com/office/officeart/2005/8/layout/pyramid1"/>
    <dgm:cxn modelId="{5AA0700C-D5C0-4C65-BD03-2CD15CD8CF80}" srcId="{6EF06D8D-A4BC-4277-B361-6ABDF079A76A}" destId="{18D83E0B-C02D-4CDF-BF20-74490D8E2AE1}" srcOrd="3" destOrd="0" parTransId="{1251FB3E-E709-4DE8-8A7D-934054CAD6CB}" sibTransId="{9CCD38AF-65EB-4ED4-8632-3748C831EE09}"/>
    <dgm:cxn modelId="{6DCC4AD0-1FCE-4EAB-B98B-566FA8C4425D}" type="presOf" srcId="{1092C6C4-F1D0-4D5F-96FC-3AE39E0D5340}" destId="{41EDDA20-1062-42D3-A7BC-6F0EC39835C8}" srcOrd="0" destOrd="0" presId="urn:microsoft.com/office/officeart/2005/8/layout/pyramid1"/>
    <dgm:cxn modelId="{6DC155B6-A2C5-4828-B921-788AC9FEFA74}" type="presOf" srcId="{6EF06D8D-A4BC-4277-B361-6ABDF079A76A}" destId="{1C9D1C81-818B-4981-AE33-C254C6AFDCBF}" srcOrd="0" destOrd="0" presId="urn:microsoft.com/office/officeart/2005/8/layout/pyramid1"/>
    <dgm:cxn modelId="{58FBF5A6-E727-4C98-B11F-450C9111EC8D}" type="presOf" srcId="{2F1E23DE-B95B-4C70-8C77-8D7E25FA670C}" destId="{010A720C-A360-4657-996A-DEE027F91DCC}" srcOrd="1" destOrd="0" presId="urn:microsoft.com/office/officeart/2005/8/layout/pyramid1"/>
    <dgm:cxn modelId="{751931A7-33DC-4A6E-B7E6-F6C0326A5107}" type="presOf" srcId="{1092C6C4-F1D0-4D5F-96FC-3AE39E0D5340}" destId="{D376E4F6-D21F-4A05-8F0F-A5DCB4E22E9A}" srcOrd="1" destOrd="0" presId="urn:microsoft.com/office/officeart/2005/8/layout/pyramid1"/>
    <dgm:cxn modelId="{0789F8EB-A3F6-4027-AD67-422B97ED0CB9}" type="presOf" srcId="{0967593F-B43E-4F65-9E1E-CF8D98E15FBD}" destId="{4515EA73-658B-48C6-9C2D-83EB60AAF436}" srcOrd="0" destOrd="0" presId="urn:microsoft.com/office/officeart/2005/8/layout/pyramid1"/>
    <dgm:cxn modelId="{0C38EE22-5E8A-4A78-A820-7CC561C56EB3}" srcId="{21306E33-29B5-448D-9EEE-7BDE72254624}" destId="{1092C6C4-F1D0-4D5F-96FC-3AE39E0D5340}" srcOrd="0" destOrd="0" parTransId="{106A91C4-0734-4BBC-A5B3-D3909FBCBBB4}" sibTransId="{1DE0704C-3249-4A6C-ABAF-83A80BBBDDD0}"/>
    <dgm:cxn modelId="{69CDEA0C-75D1-4ECE-BF6C-0D9A748837E0}" srcId="{3953AF9E-B3D4-4745-A789-35BCE76D5AF1}" destId="{0967593F-B43E-4F65-9E1E-CF8D98E15FBD}" srcOrd="0" destOrd="0" parTransId="{395283A9-6D13-4B17-8F40-B562A9F2B19E}" sibTransId="{2AFDF12E-E149-4B37-8166-229E046EE5DC}"/>
    <dgm:cxn modelId="{6F198465-5257-4A04-80CA-0B8FFC430EE4}" type="presOf" srcId="{B9122B87-3762-49F2-90A3-236310FAA68B}" destId="{A23BFD2F-DF16-4C1F-A88E-BAA4D31FEE27}" srcOrd="0" destOrd="0" presId="urn:microsoft.com/office/officeart/2005/8/layout/pyramid1"/>
    <dgm:cxn modelId="{5937D052-41DB-4F78-88A7-5B8C99A833FB}" type="presOf" srcId="{0967593F-B43E-4F65-9E1E-CF8D98E15FBD}" destId="{CF7E3B3A-60B3-4ACD-95F5-3A82F69B34B6}" srcOrd="1" destOrd="0" presId="urn:microsoft.com/office/officeart/2005/8/layout/pyramid1"/>
    <dgm:cxn modelId="{D764F4F7-6861-4699-BFEC-D3AA430E6001}" srcId="{6EF06D8D-A4BC-4277-B361-6ABDF079A76A}" destId="{3953AF9E-B3D4-4745-A789-35BCE76D5AF1}" srcOrd="1" destOrd="0" parTransId="{D6DA5A7E-0830-4E70-88CD-3327675D7D64}" sibTransId="{752039B1-264D-4799-A6BB-8CBD3CA90E80}"/>
    <dgm:cxn modelId="{2C117FB2-F42D-4758-959E-9F3759503893}" type="presOf" srcId="{3953AF9E-B3D4-4745-A789-35BCE76D5AF1}" destId="{D4F2B45C-156A-489F-B41A-8E6CB7AC4E8C}" srcOrd="1" destOrd="0" presId="urn:microsoft.com/office/officeart/2005/8/layout/pyramid1"/>
    <dgm:cxn modelId="{6909F4C6-B4F5-4703-9273-4F5EC2856DA4}" srcId="{6EF06D8D-A4BC-4277-B361-6ABDF079A76A}" destId="{E037F98B-3A38-4023-8C06-9961A5F454B9}" srcOrd="0" destOrd="0" parTransId="{719C976A-FB05-48B1-97BD-8B98E8A60D49}" sibTransId="{6127352E-E338-4F59-9C86-A8055FBD625B}"/>
    <dgm:cxn modelId="{25DC7592-0B7C-4790-8D7D-A96F227BE016}" type="presOf" srcId="{E037F98B-3A38-4023-8C06-9961A5F454B9}" destId="{A2C45566-D4D8-4F38-AB03-2AFBA2E5E8BF}" srcOrd="0" destOrd="0" presId="urn:microsoft.com/office/officeart/2005/8/layout/pyramid1"/>
    <dgm:cxn modelId="{05A1B60C-3F21-4E00-9FB3-ABC0C010DE20}" type="presOf" srcId="{21306E33-29B5-448D-9EEE-7BDE72254624}" destId="{C5921BD2-BB8C-4467-A481-2AA69A3B6CEA}" srcOrd="1" destOrd="0" presId="urn:microsoft.com/office/officeart/2005/8/layout/pyramid1"/>
    <dgm:cxn modelId="{4C8D6B63-6F13-4B99-9E5C-72360E3E5478}" type="presOf" srcId="{21306E33-29B5-448D-9EEE-7BDE72254624}" destId="{C6A6C5A9-F71E-4F0A-A73B-E8638ECEA88C}" srcOrd="0" destOrd="0" presId="urn:microsoft.com/office/officeart/2005/8/layout/pyramid1"/>
    <dgm:cxn modelId="{BF99BADF-C8A8-4910-BC8A-3CF714CB8DD4}" type="presOf" srcId="{B9122B87-3762-49F2-90A3-236310FAA68B}" destId="{00A47E2F-8E9A-46DC-B9EC-5D56DB33AA2D}" srcOrd="1" destOrd="0" presId="urn:microsoft.com/office/officeart/2005/8/layout/pyramid1"/>
    <dgm:cxn modelId="{58D612B3-D145-44BF-8D16-851D516184A1}" type="presOf" srcId="{E037F98B-3A38-4023-8C06-9961A5F454B9}" destId="{66595F6E-5FC9-4AA5-8C90-3CE7F2C7F9BD}" srcOrd="1" destOrd="0" presId="urn:microsoft.com/office/officeart/2005/8/layout/pyramid1"/>
    <dgm:cxn modelId="{30F87369-E1F8-45C4-8E7F-BCC8DBF3AFD4}" type="presParOf" srcId="{1C9D1C81-818B-4981-AE33-C254C6AFDCBF}" destId="{2D88E25B-3C26-4C70-B05E-1F4699A35410}" srcOrd="0" destOrd="0" presId="urn:microsoft.com/office/officeart/2005/8/layout/pyramid1"/>
    <dgm:cxn modelId="{62022339-5D0C-4540-AC09-25605A8460FA}" type="presParOf" srcId="{2D88E25B-3C26-4C70-B05E-1F4699A35410}" destId="{A23BFD2F-DF16-4C1F-A88E-BAA4D31FEE27}" srcOrd="0" destOrd="0" presId="urn:microsoft.com/office/officeart/2005/8/layout/pyramid1"/>
    <dgm:cxn modelId="{36300007-A9C5-478E-BDBE-D67509781C96}" type="presParOf" srcId="{2D88E25B-3C26-4C70-B05E-1F4699A35410}" destId="{00A47E2F-8E9A-46DC-B9EC-5D56DB33AA2D}" srcOrd="1" destOrd="0" presId="urn:microsoft.com/office/officeart/2005/8/layout/pyramid1"/>
    <dgm:cxn modelId="{75C567B6-013D-4C66-9623-2E310925443F}" type="presParOf" srcId="{2D88E25B-3C26-4C70-B05E-1F4699A35410}" destId="{A2C45566-D4D8-4F38-AB03-2AFBA2E5E8BF}" srcOrd="2" destOrd="0" presId="urn:microsoft.com/office/officeart/2005/8/layout/pyramid1"/>
    <dgm:cxn modelId="{9EEF72BF-BEC7-4CC6-BB1F-296C040DE5C3}" type="presParOf" srcId="{2D88E25B-3C26-4C70-B05E-1F4699A35410}" destId="{66595F6E-5FC9-4AA5-8C90-3CE7F2C7F9BD}" srcOrd="3" destOrd="0" presId="urn:microsoft.com/office/officeart/2005/8/layout/pyramid1"/>
    <dgm:cxn modelId="{7DBD9B79-AF2B-4ED4-A73E-9C211928F647}" type="presParOf" srcId="{1C9D1C81-818B-4981-AE33-C254C6AFDCBF}" destId="{AD4FD261-CAB2-41C4-A575-D3875AA53F3E}" srcOrd="1" destOrd="0" presId="urn:microsoft.com/office/officeart/2005/8/layout/pyramid1"/>
    <dgm:cxn modelId="{2ED33FEF-E9B1-4A72-920E-3200A531866B}" type="presParOf" srcId="{AD4FD261-CAB2-41C4-A575-D3875AA53F3E}" destId="{4515EA73-658B-48C6-9C2D-83EB60AAF436}" srcOrd="0" destOrd="0" presId="urn:microsoft.com/office/officeart/2005/8/layout/pyramid1"/>
    <dgm:cxn modelId="{2DFF223D-2E82-4474-8D95-514AC19D96D8}" type="presParOf" srcId="{AD4FD261-CAB2-41C4-A575-D3875AA53F3E}" destId="{CF7E3B3A-60B3-4ACD-95F5-3A82F69B34B6}" srcOrd="1" destOrd="0" presId="urn:microsoft.com/office/officeart/2005/8/layout/pyramid1"/>
    <dgm:cxn modelId="{66801443-559F-4471-A01A-48477EA8F522}" type="presParOf" srcId="{AD4FD261-CAB2-41C4-A575-D3875AA53F3E}" destId="{E07FC705-211D-49B6-9C03-3809DB74203C}" srcOrd="2" destOrd="0" presId="urn:microsoft.com/office/officeart/2005/8/layout/pyramid1"/>
    <dgm:cxn modelId="{925D8914-4C41-4B4E-9FF2-9902BECD2C11}" type="presParOf" srcId="{AD4FD261-CAB2-41C4-A575-D3875AA53F3E}" destId="{D4F2B45C-156A-489F-B41A-8E6CB7AC4E8C}" srcOrd="3" destOrd="0" presId="urn:microsoft.com/office/officeart/2005/8/layout/pyramid1"/>
    <dgm:cxn modelId="{F4363998-5A09-4F9F-B6F9-2C4E13933FD7}" type="presParOf" srcId="{1C9D1C81-818B-4981-AE33-C254C6AFDCBF}" destId="{B55D6194-79F6-47FA-AC49-25F460DD47D3}" srcOrd="2" destOrd="0" presId="urn:microsoft.com/office/officeart/2005/8/layout/pyramid1"/>
    <dgm:cxn modelId="{44DADCD5-CED3-4DA0-BD85-B42D45AD3E7D}" type="presParOf" srcId="{B55D6194-79F6-47FA-AC49-25F460DD47D3}" destId="{41EDDA20-1062-42D3-A7BC-6F0EC39835C8}" srcOrd="0" destOrd="0" presId="urn:microsoft.com/office/officeart/2005/8/layout/pyramid1"/>
    <dgm:cxn modelId="{59D4B69E-1E5C-475A-BEB7-4421D6316631}" type="presParOf" srcId="{B55D6194-79F6-47FA-AC49-25F460DD47D3}" destId="{D376E4F6-D21F-4A05-8F0F-A5DCB4E22E9A}" srcOrd="1" destOrd="0" presId="urn:microsoft.com/office/officeart/2005/8/layout/pyramid1"/>
    <dgm:cxn modelId="{F410ED85-E0F3-42B5-9325-91773A34C18D}" type="presParOf" srcId="{B55D6194-79F6-47FA-AC49-25F460DD47D3}" destId="{C6A6C5A9-F71E-4F0A-A73B-E8638ECEA88C}" srcOrd="2" destOrd="0" presId="urn:microsoft.com/office/officeart/2005/8/layout/pyramid1"/>
    <dgm:cxn modelId="{E2D2483F-C85A-4FF7-8ACA-C449F7F87DCD}" type="presParOf" srcId="{B55D6194-79F6-47FA-AC49-25F460DD47D3}" destId="{C5921BD2-BB8C-4467-A481-2AA69A3B6CEA}" srcOrd="3" destOrd="0" presId="urn:microsoft.com/office/officeart/2005/8/layout/pyramid1"/>
    <dgm:cxn modelId="{51799E84-659E-413C-B3DA-DAB706D51308}" type="presParOf" srcId="{1C9D1C81-818B-4981-AE33-C254C6AFDCBF}" destId="{1FA1C014-67FE-46C8-895B-00529684AE70}" srcOrd="3" destOrd="0" presId="urn:microsoft.com/office/officeart/2005/8/layout/pyramid1"/>
    <dgm:cxn modelId="{5BD0DDF3-CC05-47E6-9737-C58234EB68C5}" type="presParOf" srcId="{1FA1C014-67FE-46C8-895B-00529684AE70}" destId="{E7CA7C7D-03F8-4ED2-87B2-E390BE3B2E6B}" srcOrd="0" destOrd="0" presId="urn:microsoft.com/office/officeart/2005/8/layout/pyramid1"/>
    <dgm:cxn modelId="{1A46D0C9-0FFE-4D4F-AF07-40186D18505E}" type="presParOf" srcId="{1FA1C014-67FE-46C8-895B-00529684AE70}" destId="{010A720C-A360-4657-996A-DEE027F91DCC}" srcOrd="1" destOrd="0" presId="urn:microsoft.com/office/officeart/2005/8/layout/pyramid1"/>
    <dgm:cxn modelId="{EE7BC1CF-CF42-40D5-8D33-83D0B7CC5F2A}" type="presParOf" srcId="{1FA1C014-67FE-46C8-895B-00529684AE70}" destId="{32769B3F-0614-4777-8FCE-2B0E347EEEA4}" srcOrd="2" destOrd="0" presId="urn:microsoft.com/office/officeart/2005/8/layout/pyramid1"/>
    <dgm:cxn modelId="{81A1651A-C6DF-4663-A67E-2EA0B8A4E36E}" type="presParOf" srcId="{1FA1C014-67FE-46C8-895B-00529684AE70}" destId="{C7BA2C0A-AE29-4493-938C-D88B342B4E06}" srcOrd="3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FA3888-F2B2-45A5-810B-7C9896EE8654}">
      <dsp:nvSpPr>
        <dsp:cNvPr id="0" name=""/>
        <dsp:cNvSpPr/>
      </dsp:nvSpPr>
      <dsp:spPr>
        <a:xfrm>
          <a:off x="5423217" y="4447065"/>
          <a:ext cx="91440" cy="2212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127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82EA62-4B31-4E77-9CAC-8B0EC4A5450C}">
      <dsp:nvSpPr>
        <dsp:cNvPr id="0" name=""/>
        <dsp:cNvSpPr/>
      </dsp:nvSpPr>
      <dsp:spPr>
        <a:xfrm>
          <a:off x="5423217" y="3523319"/>
          <a:ext cx="91440" cy="2212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127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650CDC-5BBD-4F03-9DAD-940FF388256D}">
      <dsp:nvSpPr>
        <dsp:cNvPr id="0" name=""/>
        <dsp:cNvSpPr/>
      </dsp:nvSpPr>
      <dsp:spPr>
        <a:xfrm>
          <a:off x="5423217" y="2599572"/>
          <a:ext cx="91440" cy="2212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127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C31FC6-C663-4571-8C35-8CAB7EF66259}">
      <dsp:nvSpPr>
        <dsp:cNvPr id="0" name=""/>
        <dsp:cNvSpPr/>
      </dsp:nvSpPr>
      <dsp:spPr>
        <a:xfrm>
          <a:off x="5423217" y="1675826"/>
          <a:ext cx="91440" cy="2212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127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7B5D7B-9C34-4007-AC06-334E9A8E734E}">
      <dsp:nvSpPr>
        <dsp:cNvPr id="0" name=""/>
        <dsp:cNvSpPr/>
      </dsp:nvSpPr>
      <dsp:spPr>
        <a:xfrm>
          <a:off x="4020095" y="752079"/>
          <a:ext cx="1448841" cy="2212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1516"/>
              </a:lnTo>
              <a:lnTo>
                <a:pt x="1448841" y="111516"/>
              </a:lnTo>
              <a:lnTo>
                <a:pt x="1448841" y="22127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5DB73C-EE81-41EE-BAB8-03A39C128E71}">
      <dsp:nvSpPr>
        <dsp:cNvPr id="0" name=""/>
        <dsp:cNvSpPr/>
      </dsp:nvSpPr>
      <dsp:spPr>
        <a:xfrm>
          <a:off x="3491428" y="3523319"/>
          <a:ext cx="91440" cy="2212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127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4A7051-0D98-44BC-9BC6-CEB8FB4044CA}">
      <dsp:nvSpPr>
        <dsp:cNvPr id="0" name=""/>
        <dsp:cNvSpPr/>
      </dsp:nvSpPr>
      <dsp:spPr>
        <a:xfrm>
          <a:off x="3491428" y="2599572"/>
          <a:ext cx="91440" cy="2212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127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A112DE-6E92-4741-B90E-FAAD0E49A68D}">
      <dsp:nvSpPr>
        <dsp:cNvPr id="0" name=""/>
        <dsp:cNvSpPr/>
      </dsp:nvSpPr>
      <dsp:spPr>
        <a:xfrm>
          <a:off x="2571253" y="1675826"/>
          <a:ext cx="965894" cy="2212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1516"/>
              </a:lnTo>
              <a:lnTo>
                <a:pt x="965894" y="111516"/>
              </a:lnTo>
              <a:lnTo>
                <a:pt x="965894" y="22127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187115-FD5D-4296-A9CE-1337D7B4C785}">
      <dsp:nvSpPr>
        <dsp:cNvPr id="0" name=""/>
        <dsp:cNvSpPr/>
      </dsp:nvSpPr>
      <dsp:spPr>
        <a:xfrm>
          <a:off x="1559639" y="3523319"/>
          <a:ext cx="91440" cy="2212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127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153E1A-24B3-49AF-8E91-727AF68A12C5}">
      <dsp:nvSpPr>
        <dsp:cNvPr id="0" name=""/>
        <dsp:cNvSpPr/>
      </dsp:nvSpPr>
      <dsp:spPr>
        <a:xfrm>
          <a:off x="1559639" y="2599572"/>
          <a:ext cx="91440" cy="2212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127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7F8077-0E98-4A28-B97E-B60B91B0B7A2}">
      <dsp:nvSpPr>
        <dsp:cNvPr id="0" name=""/>
        <dsp:cNvSpPr/>
      </dsp:nvSpPr>
      <dsp:spPr>
        <a:xfrm>
          <a:off x="1605359" y="1675826"/>
          <a:ext cx="965894" cy="221277"/>
        </a:xfrm>
        <a:custGeom>
          <a:avLst/>
          <a:gdLst/>
          <a:ahLst/>
          <a:cxnLst/>
          <a:rect l="0" t="0" r="0" b="0"/>
          <a:pathLst>
            <a:path>
              <a:moveTo>
                <a:pt x="965894" y="0"/>
              </a:moveTo>
              <a:lnTo>
                <a:pt x="965894" y="111516"/>
              </a:lnTo>
              <a:lnTo>
                <a:pt x="0" y="111516"/>
              </a:lnTo>
              <a:lnTo>
                <a:pt x="0" y="22127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EEBE2F-0AED-44F5-9DDB-06F553EB0E9E}">
      <dsp:nvSpPr>
        <dsp:cNvPr id="0" name=""/>
        <dsp:cNvSpPr/>
      </dsp:nvSpPr>
      <dsp:spPr>
        <a:xfrm>
          <a:off x="2571253" y="752079"/>
          <a:ext cx="1448841" cy="221277"/>
        </a:xfrm>
        <a:custGeom>
          <a:avLst/>
          <a:gdLst/>
          <a:ahLst/>
          <a:cxnLst/>
          <a:rect l="0" t="0" r="0" b="0"/>
          <a:pathLst>
            <a:path>
              <a:moveTo>
                <a:pt x="1448841" y="0"/>
              </a:moveTo>
              <a:lnTo>
                <a:pt x="1448841" y="111516"/>
              </a:lnTo>
              <a:lnTo>
                <a:pt x="0" y="111516"/>
              </a:lnTo>
              <a:lnTo>
                <a:pt x="0" y="22127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E9B515-1396-4D29-B526-06DC450EA734}">
      <dsp:nvSpPr>
        <dsp:cNvPr id="0" name=""/>
        <dsp:cNvSpPr/>
      </dsp:nvSpPr>
      <dsp:spPr>
        <a:xfrm>
          <a:off x="3668861" y="49611"/>
          <a:ext cx="702468" cy="702468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1AAB3C-2E2F-4565-B5D5-3010C410A8BA}">
      <dsp:nvSpPr>
        <dsp:cNvPr id="0" name=""/>
        <dsp:cNvSpPr/>
      </dsp:nvSpPr>
      <dsp:spPr>
        <a:xfrm>
          <a:off x="4371330" y="47855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err="1" smtClean="0"/>
            <a:t>Padycar</a:t>
          </a:r>
          <a:r>
            <a:rPr lang="es-ES" sz="1200" kern="1200" dirty="0" smtClean="0"/>
            <a:t> S.C.</a:t>
          </a:r>
          <a:endParaRPr lang="es-ES" sz="1200" kern="1200" dirty="0"/>
        </a:p>
      </dsp:txBody>
      <dsp:txXfrm>
        <a:off x="4371330" y="47855"/>
        <a:ext cx="1053703" cy="702468"/>
      </dsp:txXfrm>
    </dsp:sp>
    <dsp:sp modelId="{7AD2405A-518A-491B-B9A2-6DF1A7A1B25D}">
      <dsp:nvSpPr>
        <dsp:cNvPr id="0" name=""/>
        <dsp:cNvSpPr/>
      </dsp:nvSpPr>
      <dsp:spPr>
        <a:xfrm>
          <a:off x="2220019" y="973357"/>
          <a:ext cx="702468" cy="702468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0588B1-2B9F-4D5F-AC27-9179BC5CC8D4}">
      <dsp:nvSpPr>
        <dsp:cNvPr id="0" name=""/>
        <dsp:cNvSpPr/>
      </dsp:nvSpPr>
      <dsp:spPr>
        <a:xfrm>
          <a:off x="2922488" y="971601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Operaciones</a:t>
          </a:r>
          <a:endParaRPr lang="es-ES" sz="1200" kern="1200" dirty="0"/>
        </a:p>
      </dsp:txBody>
      <dsp:txXfrm>
        <a:off x="2922488" y="971601"/>
        <a:ext cx="1053703" cy="702468"/>
      </dsp:txXfrm>
    </dsp:sp>
    <dsp:sp modelId="{21C00099-D4FA-4EED-900E-98A344B46869}">
      <dsp:nvSpPr>
        <dsp:cNvPr id="0" name=""/>
        <dsp:cNvSpPr/>
      </dsp:nvSpPr>
      <dsp:spPr>
        <a:xfrm>
          <a:off x="1254124" y="1897104"/>
          <a:ext cx="702468" cy="702468"/>
        </a:xfrm>
        <a:prstGeom prst="ellipse">
          <a:avLst/>
        </a:prstGeom>
        <a:blipFill>
          <a:blip xmlns:r="http://schemas.openxmlformats.org/officeDocument/2006/relationships" r:embed="rId3"/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668246-F5A1-49E8-87CC-15E5A86EBAE4}">
      <dsp:nvSpPr>
        <dsp:cNvPr id="0" name=""/>
        <dsp:cNvSpPr/>
      </dsp:nvSpPr>
      <dsp:spPr>
        <a:xfrm>
          <a:off x="1956593" y="1895347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Internos</a:t>
          </a:r>
          <a:endParaRPr lang="es-ES" sz="1200" kern="1200" dirty="0"/>
        </a:p>
      </dsp:txBody>
      <dsp:txXfrm>
        <a:off x="1956593" y="1895347"/>
        <a:ext cx="1053703" cy="702468"/>
      </dsp:txXfrm>
    </dsp:sp>
    <dsp:sp modelId="{DE5175DE-AD49-419F-A3F3-02EA34A34E09}">
      <dsp:nvSpPr>
        <dsp:cNvPr id="0" name=""/>
        <dsp:cNvSpPr/>
      </dsp:nvSpPr>
      <dsp:spPr>
        <a:xfrm>
          <a:off x="1254124" y="2820850"/>
          <a:ext cx="702468" cy="702468"/>
        </a:xfrm>
        <a:prstGeom prst="ellipse">
          <a:avLst/>
        </a:prstGeom>
        <a:blipFill>
          <a:blip xmlns:r="http://schemas.openxmlformats.org/officeDocument/2006/relationships" r:embed="rId4"/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427FFF-5C83-432C-9FFF-FC14B91DF3CF}">
      <dsp:nvSpPr>
        <dsp:cNvPr id="0" name=""/>
        <dsp:cNvSpPr/>
      </dsp:nvSpPr>
      <dsp:spPr>
        <a:xfrm>
          <a:off x="1956593" y="2819094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Ejecutivas A</a:t>
          </a:r>
          <a:endParaRPr lang="es-ES" sz="1200" kern="1200" dirty="0"/>
        </a:p>
      </dsp:txBody>
      <dsp:txXfrm>
        <a:off x="1956593" y="2819094"/>
        <a:ext cx="1053703" cy="702468"/>
      </dsp:txXfrm>
    </dsp:sp>
    <dsp:sp modelId="{59C7592B-43BC-45BF-9472-5E84F43920C0}">
      <dsp:nvSpPr>
        <dsp:cNvPr id="0" name=""/>
        <dsp:cNvSpPr/>
      </dsp:nvSpPr>
      <dsp:spPr>
        <a:xfrm>
          <a:off x="1254124" y="3744596"/>
          <a:ext cx="702468" cy="702468"/>
        </a:xfrm>
        <a:prstGeom prst="ellipse">
          <a:avLst/>
        </a:prstGeom>
        <a:blipFill>
          <a:blip xmlns:r="http://schemas.openxmlformats.org/officeDocument/2006/relationships" r:embed="rId5"/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28360A-DB9E-4D9F-B712-5C42E95704B5}">
      <dsp:nvSpPr>
        <dsp:cNvPr id="0" name=""/>
        <dsp:cNvSpPr/>
      </dsp:nvSpPr>
      <dsp:spPr>
        <a:xfrm>
          <a:off x="1956593" y="3742840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Ejecutivos B y C</a:t>
          </a:r>
          <a:endParaRPr lang="es-ES" sz="1200" kern="1200" dirty="0"/>
        </a:p>
      </dsp:txBody>
      <dsp:txXfrm>
        <a:off x="1956593" y="3742840"/>
        <a:ext cx="1053703" cy="702468"/>
      </dsp:txXfrm>
    </dsp:sp>
    <dsp:sp modelId="{EBC1DCE1-757A-4A8D-A9EC-C6C5B94BDEBC}">
      <dsp:nvSpPr>
        <dsp:cNvPr id="0" name=""/>
        <dsp:cNvSpPr/>
      </dsp:nvSpPr>
      <dsp:spPr>
        <a:xfrm>
          <a:off x="3185914" y="1897104"/>
          <a:ext cx="702468" cy="702468"/>
        </a:xfrm>
        <a:prstGeom prst="ellipse">
          <a:avLst/>
        </a:prstGeom>
        <a:blipFill>
          <a:blip xmlns:r="http://schemas.openxmlformats.org/officeDocument/2006/relationships" r:embed="rId6"/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9C7D0E-4EE5-4EB3-9283-DAE4633BE064}">
      <dsp:nvSpPr>
        <dsp:cNvPr id="0" name=""/>
        <dsp:cNvSpPr/>
      </dsp:nvSpPr>
      <dsp:spPr>
        <a:xfrm>
          <a:off x="3888382" y="1895347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Externos</a:t>
          </a:r>
          <a:endParaRPr lang="es-ES" sz="1200" kern="1200" dirty="0"/>
        </a:p>
      </dsp:txBody>
      <dsp:txXfrm>
        <a:off x="3888382" y="1895347"/>
        <a:ext cx="1053703" cy="702468"/>
      </dsp:txXfrm>
    </dsp:sp>
    <dsp:sp modelId="{26ADB5EF-941C-4B52-9934-CA4D68D363BF}">
      <dsp:nvSpPr>
        <dsp:cNvPr id="0" name=""/>
        <dsp:cNvSpPr/>
      </dsp:nvSpPr>
      <dsp:spPr>
        <a:xfrm>
          <a:off x="3185914" y="2820850"/>
          <a:ext cx="702468" cy="702468"/>
        </a:xfrm>
        <a:prstGeom prst="ellipse">
          <a:avLst/>
        </a:prstGeom>
        <a:blipFill>
          <a:blip xmlns:r="http://schemas.openxmlformats.org/officeDocument/2006/relationships" r:embed="rId7"/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A80443-BADC-46C2-9B99-2FA574974083}">
      <dsp:nvSpPr>
        <dsp:cNvPr id="0" name=""/>
        <dsp:cNvSpPr/>
      </dsp:nvSpPr>
      <dsp:spPr>
        <a:xfrm>
          <a:off x="3888382" y="2819094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Ejecutivas A</a:t>
          </a:r>
          <a:endParaRPr lang="es-ES" sz="1200" kern="1200" dirty="0"/>
        </a:p>
      </dsp:txBody>
      <dsp:txXfrm>
        <a:off x="3888382" y="2819094"/>
        <a:ext cx="1053703" cy="702468"/>
      </dsp:txXfrm>
    </dsp:sp>
    <dsp:sp modelId="{BAC22831-ADE6-417E-8856-F4BCC9E26585}">
      <dsp:nvSpPr>
        <dsp:cNvPr id="0" name=""/>
        <dsp:cNvSpPr/>
      </dsp:nvSpPr>
      <dsp:spPr>
        <a:xfrm>
          <a:off x="3185914" y="3744596"/>
          <a:ext cx="702468" cy="702468"/>
        </a:xfrm>
        <a:prstGeom prst="ellipse">
          <a:avLst/>
        </a:prstGeom>
        <a:blipFill>
          <a:blip xmlns:r="http://schemas.openxmlformats.org/officeDocument/2006/relationships" r:embed="rId8"/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643BF3-A244-4715-8833-498793F39857}">
      <dsp:nvSpPr>
        <dsp:cNvPr id="0" name=""/>
        <dsp:cNvSpPr/>
      </dsp:nvSpPr>
      <dsp:spPr>
        <a:xfrm>
          <a:off x="3888382" y="3742840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Ejecutivos B</a:t>
          </a:r>
          <a:endParaRPr lang="es-ES" sz="1200" kern="1200" dirty="0"/>
        </a:p>
      </dsp:txBody>
      <dsp:txXfrm>
        <a:off x="3888382" y="3742840"/>
        <a:ext cx="1053703" cy="702468"/>
      </dsp:txXfrm>
    </dsp:sp>
    <dsp:sp modelId="{07F525AA-93B1-4B37-A833-2A3D42E98CAE}">
      <dsp:nvSpPr>
        <dsp:cNvPr id="0" name=""/>
        <dsp:cNvSpPr/>
      </dsp:nvSpPr>
      <dsp:spPr>
        <a:xfrm>
          <a:off x="5117703" y="973357"/>
          <a:ext cx="702468" cy="702468"/>
        </a:xfrm>
        <a:prstGeom prst="ellipse">
          <a:avLst/>
        </a:prstGeom>
        <a:blipFill>
          <a:blip xmlns:r="http://schemas.openxmlformats.org/officeDocument/2006/relationships" r:embed="rId9"/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850866-A3EE-4754-A37C-1D3F04953CD5}">
      <dsp:nvSpPr>
        <dsp:cNvPr id="0" name=""/>
        <dsp:cNvSpPr/>
      </dsp:nvSpPr>
      <dsp:spPr>
        <a:xfrm>
          <a:off x="5820171" y="971601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Administración</a:t>
          </a:r>
          <a:endParaRPr lang="es-ES" sz="1200" kern="1200" dirty="0"/>
        </a:p>
      </dsp:txBody>
      <dsp:txXfrm>
        <a:off x="5820171" y="971601"/>
        <a:ext cx="1053703" cy="702468"/>
      </dsp:txXfrm>
    </dsp:sp>
    <dsp:sp modelId="{6C2D8D8E-AD23-43E8-8EAC-3C597FE0E2E6}">
      <dsp:nvSpPr>
        <dsp:cNvPr id="0" name=""/>
        <dsp:cNvSpPr/>
      </dsp:nvSpPr>
      <dsp:spPr>
        <a:xfrm>
          <a:off x="5117703" y="1897104"/>
          <a:ext cx="702468" cy="702468"/>
        </a:xfrm>
        <a:prstGeom prst="ellipse">
          <a:avLst/>
        </a:prstGeom>
        <a:blipFill>
          <a:blip xmlns:r="http://schemas.openxmlformats.org/officeDocument/2006/relationships" r:embed="rId10"/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7DCE50-1209-4258-A064-948DD199583E}">
      <dsp:nvSpPr>
        <dsp:cNvPr id="0" name=""/>
        <dsp:cNvSpPr/>
      </dsp:nvSpPr>
      <dsp:spPr>
        <a:xfrm>
          <a:off x="5820171" y="1895347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Inspector de Calidad</a:t>
          </a:r>
          <a:endParaRPr lang="es-ES" sz="1200" kern="1200" dirty="0"/>
        </a:p>
      </dsp:txBody>
      <dsp:txXfrm>
        <a:off x="5820171" y="1895347"/>
        <a:ext cx="1053703" cy="702468"/>
      </dsp:txXfrm>
    </dsp:sp>
    <dsp:sp modelId="{6518F4BC-1D62-4FDA-AFC6-DE5EDA4C10D8}">
      <dsp:nvSpPr>
        <dsp:cNvPr id="0" name=""/>
        <dsp:cNvSpPr/>
      </dsp:nvSpPr>
      <dsp:spPr>
        <a:xfrm>
          <a:off x="5117703" y="2820850"/>
          <a:ext cx="702468" cy="702468"/>
        </a:xfrm>
        <a:prstGeom prst="ellipse">
          <a:avLst/>
        </a:prstGeom>
        <a:blipFill>
          <a:blip xmlns:r="http://schemas.openxmlformats.org/officeDocument/2006/relationships" r:embed="rId11"/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21199A-06E4-4032-989A-654F8357F374}">
      <dsp:nvSpPr>
        <dsp:cNvPr id="0" name=""/>
        <dsp:cNvSpPr/>
      </dsp:nvSpPr>
      <dsp:spPr>
        <a:xfrm>
          <a:off x="5820171" y="2819094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Auxiliar Administrativo</a:t>
          </a:r>
          <a:endParaRPr lang="es-ES" sz="1200" kern="1200" dirty="0"/>
        </a:p>
      </dsp:txBody>
      <dsp:txXfrm>
        <a:off x="5820171" y="2819094"/>
        <a:ext cx="1053703" cy="702468"/>
      </dsp:txXfrm>
    </dsp:sp>
    <dsp:sp modelId="{E64EA23F-F407-40E5-BC11-ED0333EF5C06}">
      <dsp:nvSpPr>
        <dsp:cNvPr id="0" name=""/>
        <dsp:cNvSpPr/>
      </dsp:nvSpPr>
      <dsp:spPr>
        <a:xfrm>
          <a:off x="5117703" y="3744596"/>
          <a:ext cx="702468" cy="702468"/>
        </a:xfrm>
        <a:prstGeom prst="ellipse">
          <a:avLst/>
        </a:prstGeom>
        <a:blipFill>
          <a:blip xmlns:r="http://schemas.openxmlformats.org/officeDocument/2006/relationships" r:embed="rId12"/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4B1B46-73FF-4182-970D-7B02F4253A1D}">
      <dsp:nvSpPr>
        <dsp:cNvPr id="0" name=""/>
        <dsp:cNvSpPr/>
      </dsp:nvSpPr>
      <dsp:spPr>
        <a:xfrm>
          <a:off x="5820171" y="3742840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Mesa de Control	</a:t>
          </a:r>
          <a:endParaRPr lang="es-ES" sz="1200" kern="1200" dirty="0"/>
        </a:p>
      </dsp:txBody>
      <dsp:txXfrm>
        <a:off x="5820171" y="3742840"/>
        <a:ext cx="1053703" cy="702468"/>
      </dsp:txXfrm>
    </dsp:sp>
    <dsp:sp modelId="{12F1BFF7-93B2-40EC-8EC1-6439CEDE4851}">
      <dsp:nvSpPr>
        <dsp:cNvPr id="0" name=""/>
        <dsp:cNvSpPr/>
      </dsp:nvSpPr>
      <dsp:spPr>
        <a:xfrm>
          <a:off x="5117703" y="4668343"/>
          <a:ext cx="702468" cy="702468"/>
        </a:xfrm>
        <a:prstGeom prst="ellipse">
          <a:avLst/>
        </a:prstGeom>
        <a:blipFill>
          <a:blip xmlns:r="http://schemas.openxmlformats.org/officeDocument/2006/relationships" r:embed="rId13"/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0D082F-5F5E-4B61-A9FB-4FB78CF579B8}">
      <dsp:nvSpPr>
        <dsp:cNvPr id="0" name=""/>
        <dsp:cNvSpPr/>
      </dsp:nvSpPr>
      <dsp:spPr>
        <a:xfrm>
          <a:off x="5820171" y="4666587"/>
          <a:ext cx="1053703" cy="702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Gestor</a:t>
          </a:r>
          <a:endParaRPr lang="es-ES" sz="1200" kern="1200" dirty="0"/>
        </a:p>
      </dsp:txBody>
      <dsp:txXfrm>
        <a:off x="5820171" y="4666587"/>
        <a:ext cx="1053703" cy="7024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BFD2F-DF16-4C1F-A88E-BAA4D31FEE27}">
      <dsp:nvSpPr>
        <dsp:cNvPr id="0" name=""/>
        <dsp:cNvSpPr/>
      </dsp:nvSpPr>
      <dsp:spPr>
        <a:xfrm rot="10800000">
          <a:off x="2763520" y="0"/>
          <a:ext cx="5364479" cy="1354666"/>
        </a:xfrm>
        <a:prstGeom prst="nonIsoscelesTrapezoid">
          <a:avLst>
            <a:gd name="adj1" fmla="val 0"/>
            <a:gd name="adj2" fmla="val 51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700" kern="1200" dirty="0" smtClean="0"/>
            <a:t>Decisiones Estratégicas</a:t>
          </a:r>
          <a:endParaRPr lang="es-ES" sz="2700" kern="1200" dirty="0"/>
        </a:p>
      </dsp:txBody>
      <dsp:txXfrm rot="10800000">
        <a:off x="3454400" y="0"/>
        <a:ext cx="4673600" cy="1354666"/>
      </dsp:txXfrm>
    </dsp:sp>
    <dsp:sp modelId="{A2C45566-D4D8-4F38-AB03-2AFBA2E5E8BF}">
      <dsp:nvSpPr>
        <dsp:cNvPr id="0" name=""/>
        <dsp:cNvSpPr/>
      </dsp:nvSpPr>
      <dsp:spPr>
        <a:xfrm>
          <a:off x="2072640" y="0"/>
          <a:ext cx="1381759" cy="1354666"/>
        </a:xfrm>
        <a:prstGeom prst="trapezoid">
          <a:avLst>
            <a:gd name="adj" fmla="val 51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700" kern="1200" dirty="0" smtClean="0"/>
            <a:t>Dirección General</a:t>
          </a:r>
        </a:p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700" kern="1200" dirty="0" smtClean="0"/>
            <a:t>EIS</a:t>
          </a:r>
          <a:endParaRPr lang="es-ES" sz="2700" kern="1200" dirty="0"/>
        </a:p>
      </dsp:txBody>
      <dsp:txXfrm>
        <a:off x="2072640" y="0"/>
        <a:ext cx="1381759" cy="1354666"/>
      </dsp:txXfrm>
    </dsp:sp>
    <dsp:sp modelId="{4515EA73-658B-48C6-9C2D-83EB60AAF436}">
      <dsp:nvSpPr>
        <dsp:cNvPr id="0" name=""/>
        <dsp:cNvSpPr/>
      </dsp:nvSpPr>
      <dsp:spPr>
        <a:xfrm rot="10800000">
          <a:off x="3454400" y="1354666"/>
          <a:ext cx="4673600" cy="1354666"/>
        </a:xfrm>
        <a:prstGeom prst="nonIsoscelesTrapezoid">
          <a:avLst>
            <a:gd name="adj1" fmla="val 0"/>
            <a:gd name="adj2" fmla="val 51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700" kern="1200" dirty="0" smtClean="0"/>
            <a:t>Análisis y planeación táctica</a:t>
          </a:r>
          <a:endParaRPr lang="es-ES" sz="2700" kern="1200" dirty="0"/>
        </a:p>
      </dsp:txBody>
      <dsp:txXfrm rot="10800000">
        <a:off x="4145279" y="1354666"/>
        <a:ext cx="3982720" cy="1354666"/>
      </dsp:txXfrm>
    </dsp:sp>
    <dsp:sp modelId="{E07FC705-211D-49B6-9C03-3809DB74203C}">
      <dsp:nvSpPr>
        <dsp:cNvPr id="0" name=""/>
        <dsp:cNvSpPr/>
      </dsp:nvSpPr>
      <dsp:spPr>
        <a:xfrm>
          <a:off x="1381760" y="1354666"/>
          <a:ext cx="2763519" cy="1354666"/>
        </a:xfrm>
        <a:prstGeom prst="trapezoid">
          <a:avLst>
            <a:gd name="adj" fmla="val 51000"/>
          </a:avLst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700" kern="1200" dirty="0" smtClean="0"/>
            <a:t>Gerencias</a:t>
          </a:r>
        </a:p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700" kern="1200" dirty="0" smtClean="0"/>
            <a:t>DSS</a:t>
          </a:r>
          <a:endParaRPr lang="es-ES" sz="2700" kern="1200" dirty="0"/>
        </a:p>
      </dsp:txBody>
      <dsp:txXfrm>
        <a:off x="1865376" y="1354666"/>
        <a:ext cx="1796287" cy="1354666"/>
      </dsp:txXfrm>
    </dsp:sp>
    <dsp:sp modelId="{41EDDA20-1062-42D3-A7BC-6F0EC39835C8}">
      <dsp:nvSpPr>
        <dsp:cNvPr id="0" name=""/>
        <dsp:cNvSpPr/>
      </dsp:nvSpPr>
      <dsp:spPr>
        <a:xfrm rot="10800000">
          <a:off x="4145280" y="2709333"/>
          <a:ext cx="3982719" cy="1354666"/>
        </a:xfrm>
        <a:prstGeom prst="nonIsoscelesTrapezoid">
          <a:avLst>
            <a:gd name="adj1" fmla="val 0"/>
            <a:gd name="adj2" fmla="val 51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700" kern="1200" dirty="0" smtClean="0"/>
            <a:t>Planeación y control operativo</a:t>
          </a:r>
          <a:endParaRPr lang="es-ES" sz="2700" kern="1200" dirty="0"/>
        </a:p>
      </dsp:txBody>
      <dsp:txXfrm rot="10800000">
        <a:off x="4836160" y="2709333"/>
        <a:ext cx="3291840" cy="1354666"/>
      </dsp:txXfrm>
    </dsp:sp>
    <dsp:sp modelId="{C6A6C5A9-F71E-4F0A-A73B-E8638ECEA88C}">
      <dsp:nvSpPr>
        <dsp:cNvPr id="0" name=""/>
        <dsp:cNvSpPr/>
      </dsp:nvSpPr>
      <dsp:spPr>
        <a:xfrm>
          <a:off x="690880" y="2709333"/>
          <a:ext cx="4145279" cy="1354666"/>
        </a:xfrm>
        <a:prstGeom prst="trapezoid">
          <a:avLst>
            <a:gd name="adj" fmla="val 51000"/>
          </a:avLst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700" kern="1200" dirty="0" smtClean="0"/>
            <a:t>Supervisores</a:t>
          </a:r>
        </a:p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700" kern="1200" dirty="0" smtClean="0"/>
            <a:t>MIS</a:t>
          </a:r>
          <a:endParaRPr lang="es-ES" sz="2700" kern="1200" dirty="0"/>
        </a:p>
      </dsp:txBody>
      <dsp:txXfrm>
        <a:off x="1416303" y="2709333"/>
        <a:ext cx="2694432" cy="1354666"/>
      </dsp:txXfrm>
    </dsp:sp>
    <dsp:sp modelId="{E7CA7C7D-03F8-4ED2-87B2-E390BE3B2E6B}">
      <dsp:nvSpPr>
        <dsp:cNvPr id="0" name=""/>
        <dsp:cNvSpPr/>
      </dsp:nvSpPr>
      <dsp:spPr>
        <a:xfrm rot="10800000">
          <a:off x="4836159" y="4064000"/>
          <a:ext cx="3291840" cy="1354666"/>
        </a:xfrm>
        <a:prstGeom prst="nonIsoscelesTrapezoid">
          <a:avLst>
            <a:gd name="adj1" fmla="val 0"/>
            <a:gd name="adj2" fmla="val 51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700" kern="1200" dirty="0" smtClean="0"/>
            <a:t>Procesos diarios y cíclicos.</a:t>
          </a:r>
          <a:endParaRPr lang="es-ES" sz="2700" kern="1200" dirty="0"/>
        </a:p>
      </dsp:txBody>
      <dsp:txXfrm rot="10800000">
        <a:off x="5527039" y="4064000"/>
        <a:ext cx="2600960" cy="1354666"/>
      </dsp:txXfrm>
    </dsp:sp>
    <dsp:sp modelId="{32769B3F-0614-4777-8FCE-2B0E347EEEA4}">
      <dsp:nvSpPr>
        <dsp:cNvPr id="0" name=""/>
        <dsp:cNvSpPr/>
      </dsp:nvSpPr>
      <dsp:spPr>
        <a:xfrm>
          <a:off x="0" y="4064000"/>
          <a:ext cx="5527039" cy="1354666"/>
        </a:xfrm>
        <a:prstGeom prst="trapezoid">
          <a:avLst>
            <a:gd name="adj" fmla="val 51000"/>
          </a:avLst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700" kern="1200" dirty="0" smtClean="0"/>
            <a:t>Operativos</a:t>
          </a:r>
        </a:p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700" kern="1200" dirty="0" smtClean="0"/>
            <a:t>TPS</a:t>
          </a:r>
          <a:endParaRPr lang="es-ES" sz="2700" kern="1200" dirty="0"/>
        </a:p>
      </dsp:txBody>
      <dsp:txXfrm>
        <a:off x="967232" y="4064000"/>
        <a:ext cx="3592575" cy="135466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BFD2F-DF16-4C1F-A88E-BAA4D31FEE27}">
      <dsp:nvSpPr>
        <dsp:cNvPr id="0" name=""/>
        <dsp:cNvSpPr/>
      </dsp:nvSpPr>
      <dsp:spPr>
        <a:xfrm rot="10800000">
          <a:off x="3748517" y="0"/>
          <a:ext cx="7276533" cy="1456508"/>
        </a:xfrm>
        <a:prstGeom prst="nonIsoscelesTrapezoid">
          <a:avLst>
            <a:gd name="adj1" fmla="val 0"/>
            <a:gd name="adj2" fmla="val 64341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000" kern="1200" dirty="0" smtClean="0"/>
            <a:t>Decisiones Estratégicas</a:t>
          </a:r>
          <a:endParaRPr lang="es-ES" sz="2000" kern="1200" dirty="0"/>
        </a:p>
      </dsp:txBody>
      <dsp:txXfrm rot="10800000">
        <a:off x="4685646" y="0"/>
        <a:ext cx="6339403" cy="1456508"/>
      </dsp:txXfrm>
    </dsp:sp>
    <dsp:sp modelId="{A2C45566-D4D8-4F38-AB03-2AFBA2E5E8BF}">
      <dsp:nvSpPr>
        <dsp:cNvPr id="0" name=""/>
        <dsp:cNvSpPr/>
      </dsp:nvSpPr>
      <dsp:spPr>
        <a:xfrm>
          <a:off x="2811387" y="0"/>
          <a:ext cx="1874258" cy="1456508"/>
        </a:xfrm>
        <a:prstGeom prst="trapezoid">
          <a:avLst>
            <a:gd name="adj" fmla="val 64341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300" kern="1200" dirty="0" smtClean="0"/>
            <a:t>Dirección General:</a:t>
          </a:r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300" kern="1200" dirty="0" smtClean="0"/>
            <a:t>Determina los objetivos estratégicos que son necesarios para el crecimiento de la Firma.</a:t>
          </a:r>
          <a:endParaRPr lang="es-ES" sz="1300" kern="1200" dirty="0"/>
        </a:p>
      </dsp:txBody>
      <dsp:txXfrm>
        <a:off x="2811387" y="0"/>
        <a:ext cx="1874258" cy="1456508"/>
      </dsp:txXfrm>
    </dsp:sp>
    <dsp:sp modelId="{4515EA73-658B-48C6-9C2D-83EB60AAF436}">
      <dsp:nvSpPr>
        <dsp:cNvPr id="0" name=""/>
        <dsp:cNvSpPr/>
      </dsp:nvSpPr>
      <dsp:spPr>
        <a:xfrm rot="10800000">
          <a:off x="4685646" y="1456508"/>
          <a:ext cx="6339403" cy="1456508"/>
        </a:xfrm>
        <a:prstGeom prst="nonIsoscelesTrapezoid">
          <a:avLst>
            <a:gd name="adj1" fmla="val 0"/>
            <a:gd name="adj2" fmla="val 64341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451115"/>
              <a:satOff val="-3409"/>
              <a:lumOff val="-13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000" kern="1200" dirty="0" smtClean="0"/>
            <a:t>Análisis y planeación táctica</a:t>
          </a:r>
          <a:endParaRPr lang="es-ES" sz="2000" kern="1200" dirty="0"/>
        </a:p>
      </dsp:txBody>
      <dsp:txXfrm rot="10800000">
        <a:off x="5622775" y="1456508"/>
        <a:ext cx="5402274" cy="1456508"/>
      </dsp:txXfrm>
    </dsp:sp>
    <dsp:sp modelId="{E07FC705-211D-49B6-9C03-3809DB74203C}">
      <dsp:nvSpPr>
        <dsp:cNvPr id="0" name=""/>
        <dsp:cNvSpPr/>
      </dsp:nvSpPr>
      <dsp:spPr>
        <a:xfrm>
          <a:off x="1874258" y="1456508"/>
          <a:ext cx="3748517" cy="1456508"/>
        </a:xfrm>
        <a:prstGeom prst="trapezoid">
          <a:avLst>
            <a:gd name="adj" fmla="val 64341"/>
          </a:avLst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300" kern="1200" dirty="0" smtClean="0"/>
            <a:t>Gerencias:</a:t>
          </a:r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300" kern="1200" dirty="0" smtClean="0"/>
            <a:t>Detectan problemas a futuro en las empresas con los reportes recibidos de supervisores y analizan la mejor solución para ellos, así como su implementación.</a:t>
          </a:r>
          <a:endParaRPr lang="es-ES" sz="1300" kern="1200" dirty="0"/>
        </a:p>
      </dsp:txBody>
      <dsp:txXfrm>
        <a:off x="2530248" y="1456508"/>
        <a:ext cx="2436536" cy="1456508"/>
      </dsp:txXfrm>
    </dsp:sp>
    <dsp:sp modelId="{41EDDA20-1062-42D3-A7BC-6F0EC39835C8}">
      <dsp:nvSpPr>
        <dsp:cNvPr id="0" name=""/>
        <dsp:cNvSpPr/>
      </dsp:nvSpPr>
      <dsp:spPr>
        <a:xfrm rot="10800000">
          <a:off x="5622775" y="2913017"/>
          <a:ext cx="5402274" cy="1456508"/>
        </a:xfrm>
        <a:prstGeom prst="nonIsoscelesTrapezoid">
          <a:avLst>
            <a:gd name="adj1" fmla="val 0"/>
            <a:gd name="adj2" fmla="val 64341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902230"/>
              <a:satOff val="-6819"/>
              <a:lumOff val="-2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000" kern="1200" dirty="0" smtClean="0"/>
            <a:t>Planeación y control operativo</a:t>
          </a:r>
          <a:endParaRPr lang="es-ES" sz="2000" kern="1200" dirty="0"/>
        </a:p>
      </dsp:txBody>
      <dsp:txXfrm rot="10800000">
        <a:off x="6559904" y="2913017"/>
        <a:ext cx="4465145" cy="1456508"/>
      </dsp:txXfrm>
    </dsp:sp>
    <dsp:sp modelId="{C6A6C5A9-F71E-4F0A-A73B-E8638ECEA88C}">
      <dsp:nvSpPr>
        <dsp:cNvPr id="0" name=""/>
        <dsp:cNvSpPr/>
      </dsp:nvSpPr>
      <dsp:spPr>
        <a:xfrm>
          <a:off x="937129" y="2913017"/>
          <a:ext cx="5622775" cy="1456508"/>
        </a:xfrm>
        <a:prstGeom prst="trapezoid">
          <a:avLst>
            <a:gd name="adj" fmla="val 64341"/>
          </a:avLst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300" kern="1200" dirty="0" smtClean="0"/>
            <a:t>Supervisores:</a:t>
          </a:r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300" kern="1200" dirty="0" smtClean="0"/>
            <a:t>Revisan los procesos que se cumplan al 100% en tiempo y forma de acuerdo a manual de organización.</a:t>
          </a:r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300" kern="1200" dirty="0" smtClean="0"/>
            <a:t>Emiten reportes semanales y mensuales para Gerencia</a:t>
          </a:r>
        </a:p>
      </dsp:txBody>
      <dsp:txXfrm>
        <a:off x="1921114" y="2913017"/>
        <a:ext cx="3654804" cy="1456508"/>
      </dsp:txXfrm>
    </dsp:sp>
    <dsp:sp modelId="{E7CA7C7D-03F8-4ED2-87B2-E390BE3B2E6B}">
      <dsp:nvSpPr>
        <dsp:cNvPr id="0" name=""/>
        <dsp:cNvSpPr/>
      </dsp:nvSpPr>
      <dsp:spPr>
        <a:xfrm rot="10800000">
          <a:off x="6559904" y="4369526"/>
          <a:ext cx="4465145" cy="1456508"/>
        </a:xfrm>
        <a:prstGeom prst="nonIsoscelesTrapezoid">
          <a:avLst>
            <a:gd name="adj1" fmla="val 0"/>
            <a:gd name="adj2" fmla="val 64341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000" kern="1200" dirty="0" smtClean="0"/>
            <a:t>Procesos diarios y cíclicos.</a:t>
          </a:r>
          <a:endParaRPr lang="es-ES" sz="2000" kern="1200" dirty="0"/>
        </a:p>
      </dsp:txBody>
      <dsp:txXfrm rot="10800000">
        <a:off x="7497034" y="4369526"/>
        <a:ext cx="3528016" cy="1456508"/>
      </dsp:txXfrm>
    </dsp:sp>
    <dsp:sp modelId="{32769B3F-0614-4777-8FCE-2B0E347EEEA4}">
      <dsp:nvSpPr>
        <dsp:cNvPr id="0" name=""/>
        <dsp:cNvSpPr/>
      </dsp:nvSpPr>
      <dsp:spPr>
        <a:xfrm>
          <a:off x="0" y="4369526"/>
          <a:ext cx="7497034" cy="1456508"/>
        </a:xfrm>
        <a:prstGeom prst="trapezoid">
          <a:avLst>
            <a:gd name="adj" fmla="val 64341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300" kern="1200" dirty="0" smtClean="0"/>
            <a:t>Operativos:</a:t>
          </a:r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300" kern="1200" dirty="0" smtClean="0"/>
            <a:t> Reciben documentos, ordenan, procesan en software de la firma, analizan e informan al cliente, cobra el servicio y se cumplen con obligaciones fiscales y laborales.</a:t>
          </a:r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300" kern="1200" dirty="0"/>
        </a:p>
      </dsp:txBody>
      <dsp:txXfrm>
        <a:off x="1311980" y="4369526"/>
        <a:ext cx="4873072" cy="14565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mp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86257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52862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45606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8869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46500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1703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6951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3061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4905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54965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739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BE0072-1F85-44F1-86D0-32B6A217A2A0}" type="datetimeFigureOut">
              <a:rPr lang="es-MX" smtClean="0"/>
              <a:t>19/01/2016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47618-9A09-4B0F-BBA1-122BE7DE5FD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6392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Recorte de pantall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47" y="296207"/>
            <a:ext cx="9764488" cy="5190193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338447" y="6123709"/>
            <a:ext cx="9371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 smtClean="0"/>
              <a:t>Actividad de Aprendizaje 2: Esquema descriptivo</a:t>
            </a:r>
          </a:p>
          <a:p>
            <a:pPr algn="ctr"/>
            <a:r>
              <a:rPr lang="es-MX" dirty="0" smtClean="0"/>
              <a:t>Sandra Luz Carvajal Magaña.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34437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3943110787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7223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337833161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9067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376954795"/>
              </p:ext>
            </p:extLst>
          </p:nvPr>
        </p:nvGraphicFramePr>
        <p:xfrm>
          <a:off x="640081" y="600890"/>
          <a:ext cx="11025050" cy="58260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7326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 smtClean="0"/>
              <a:t>Padilla y Carvajal, S.C.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sz="4000" dirty="0" smtClean="0"/>
              <a:t>Sistema de Información</a:t>
            </a:r>
            <a:endParaRPr lang="es-MX" sz="4000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0073854"/>
              </p:ext>
            </p:extLst>
          </p:nvPr>
        </p:nvGraphicFramePr>
        <p:xfrm>
          <a:off x="374074" y="1840865"/>
          <a:ext cx="10979726" cy="643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9926">
                  <a:extLst>
                    <a:ext uri="{9D8B030D-6E8A-4147-A177-3AD203B41FA5}">
                      <a16:colId xmlns:a16="http://schemas.microsoft.com/office/drawing/2014/main" val="2038043912"/>
                    </a:ext>
                  </a:extLst>
                </a:gridCol>
                <a:gridCol w="2676342">
                  <a:extLst>
                    <a:ext uri="{9D8B030D-6E8A-4147-A177-3AD203B41FA5}">
                      <a16:colId xmlns:a16="http://schemas.microsoft.com/office/drawing/2014/main" val="3168334480"/>
                    </a:ext>
                  </a:extLst>
                </a:gridCol>
                <a:gridCol w="2761568">
                  <a:extLst>
                    <a:ext uri="{9D8B030D-6E8A-4147-A177-3AD203B41FA5}">
                      <a16:colId xmlns:a16="http://schemas.microsoft.com/office/drawing/2014/main" val="3224730999"/>
                    </a:ext>
                  </a:extLst>
                </a:gridCol>
                <a:gridCol w="2446208">
                  <a:extLst>
                    <a:ext uri="{9D8B030D-6E8A-4147-A177-3AD203B41FA5}">
                      <a16:colId xmlns:a16="http://schemas.microsoft.com/office/drawing/2014/main" val="2197218245"/>
                    </a:ext>
                  </a:extLst>
                </a:gridCol>
                <a:gridCol w="1945682">
                  <a:extLst>
                    <a:ext uri="{9D8B030D-6E8A-4147-A177-3AD203B41FA5}">
                      <a16:colId xmlns:a16="http://schemas.microsoft.com/office/drawing/2014/main" val="4246807996"/>
                    </a:ext>
                  </a:extLst>
                </a:gridCol>
              </a:tblGrid>
              <a:tr h="680888">
                <a:tc>
                  <a:txBody>
                    <a:bodyPr/>
                    <a:lstStyle/>
                    <a:p>
                      <a:pPr algn="ctr"/>
                      <a:r>
                        <a:rPr lang="es-MX" sz="2000" dirty="0" smtClean="0"/>
                        <a:t>Tipo SI</a:t>
                      </a:r>
                      <a:endParaRPr lang="es-MX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000" dirty="0" smtClean="0"/>
                        <a:t>Entradas de Información</a:t>
                      </a:r>
                      <a:endParaRPr lang="es-MX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000" dirty="0" smtClean="0"/>
                        <a:t>Procesamiento</a:t>
                      </a:r>
                      <a:endParaRPr lang="es-MX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000" dirty="0" smtClean="0"/>
                        <a:t>Salidas de Información</a:t>
                      </a:r>
                      <a:endParaRPr lang="es-MX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000" dirty="0" smtClean="0"/>
                        <a:t>Usuarios</a:t>
                      </a:r>
                      <a:endParaRPr lang="es-MX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2899485"/>
                  </a:ext>
                </a:extLst>
              </a:tr>
              <a:tr h="1154550"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EIS</a:t>
                      </a:r>
                    </a:p>
                    <a:p>
                      <a:pPr algn="ctr"/>
                      <a:r>
                        <a:rPr lang="es-MX" sz="1400" dirty="0" smtClean="0"/>
                        <a:t> </a:t>
                      </a:r>
                      <a:r>
                        <a:rPr lang="es-MX" sz="1400" dirty="0" err="1" smtClean="0"/>
                        <a:t>Inf</a:t>
                      </a:r>
                      <a:r>
                        <a:rPr lang="es-MX" sz="1400" baseline="0" dirty="0" smtClean="0"/>
                        <a:t> Ejecutiva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baseline="0" dirty="0" smtClean="0"/>
                        <a:t>Estados Financieros comparativos y proyectados. </a:t>
                      </a:r>
                    </a:p>
                    <a:p>
                      <a:pPr algn="ctr"/>
                      <a:r>
                        <a:rPr lang="es-MX" baseline="0" dirty="0" smtClean="0"/>
                        <a:t>Indicadores internos y externos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Cálculo</a:t>
                      </a:r>
                      <a:r>
                        <a:rPr lang="es-MX" baseline="0" dirty="0" smtClean="0"/>
                        <a:t> e interpretación de Razones Financieras </a:t>
                      </a:r>
                      <a:endParaRPr lang="es-MX" baseline="0" dirty="0" smtClean="0"/>
                    </a:p>
                    <a:p>
                      <a:r>
                        <a:rPr lang="es-MX" baseline="0" dirty="0" smtClean="0"/>
                        <a:t>Gráficas y cifras comparativas de datos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Medición</a:t>
                      </a:r>
                      <a:r>
                        <a:rPr lang="es-MX" baseline="0" dirty="0" smtClean="0"/>
                        <a:t> de avance a objetivos estratégicos e implementación de otros.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Alta dirección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798433"/>
                  </a:ext>
                </a:extLst>
              </a:tr>
              <a:tr h="360180"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DSS</a:t>
                      </a:r>
                    </a:p>
                    <a:p>
                      <a:pPr algn="ctr"/>
                      <a:endParaRPr lang="es-MX" dirty="0" smtClean="0"/>
                    </a:p>
                    <a:p>
                      <a:pPr algn="ctr"/>
                      <a:r>
                        <a:rPr lang="es-MX" sz="1400" dirty="0" smtClean="0"/>
                        <a:t>Soporte a decisiones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Balanza de comprobación</a:t>
                      </a:r>
                      <a:r>
                        <a:rPr lang="es-MX" baseline="0" dirty="0" smtClean="0"/>
                        <a:t> y Estados Financieros. 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Cálculo</a:t>
                      </a:r>
                      <a:r>
                        <a:rPr lang="es-MX" baseline="0" dirty="0" smtClean="0"/>
                        <a:t> e interpretación de Razones Financieras 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Informe financiero y reportes 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Gerencia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29687"/>
                  </a:ext>
                </a:extLst>
              </a:tr>
              <a:tr h="360180"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MIS</a:t>
                      </a:r>
                    </a:p>
                    <a:p>
                      <a:pPr algn="ctr"/>
                      <a:endParaRPr lang="es-MX" dirty="0" smtClean="0"/>
                    </a:p>
                    <a:p>
                      <a:pPr algn="ctr"/>
                      <a:r>
                        <a:rPr lang="es-MX" sz="1400" dirty="0" err="1" smtClean="0"/>
                        <a:t>InfAdminis-trativa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Balanzas de Comprobación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Revisión a Cálculo de impuestos 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Reporte</a:t>
                      </a:r>
                      <a:r>
                        <a:rPr lang="es-MX" baseline="0" dirty="0" smtClean="0"/>
                        <a:t> de Impuestos determinados y</a:t>
                      </a:r>
                    </a:p>
                    <a:p>
                      <a:r>
                        <a:rPr lang="es-MX" baseline="0" dirty="0" smtClean="0"/>
                        <a:t>Generación de Estados Financieros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Ejecutivos A </a:t>
                      </a:r>
                    </a:p>
                    <a:p>
                      <a:r>
                        <a:rPr lang="es-MX" dirty="0" smtClean="0"/>
                        <a:t>Y</a:t>
                      </a:r>
                    </a:p>
                    <a:p>
                      <a:r>
                        <a:rPr lang="es-MX" dirty="0" smtClean="0"/>
                        <a:t>Clientes 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265924"/>
                  </a:ext>
                </a:extLst>
              </a:tr>
              <a:tr h="360180"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TPS</a:t>
                      </a:r>
                    </a:p>
                    <a:p>
                      <a:pPr algn="ctr"/>
                      <a:endParaRPr lang="es-MX" dirty="0" smtClean="0"/>
                    </a:p>
                    <a:p>
                      <a:pPr algn="ctr"/>
                      <a:r>
                        <a:rPr lang="es-MX" sz="1400" dirty="0" smtClean="0"/>
                        <a:t>Procesamiento</a:t>
                      </a:r>
                      <a:endParaRPr lang="es-MX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Documentación operativa de los clientes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Con el software Control2000 para contabilidad y el </a:t>
                      </a:r>
                      <a:r>
                        <a:rPr lang="es-MX" dirty="0" err="1" smtClean="0"/>
                        <a:t>AdminCFDI</a:t>
                      </a:r>
                      <a:r>
                        <a:rPr lang="es-MX" dirty="0" smtClean="0"/>
                        <a:t> y </a:t>
                      </a:r>
                      <a:r>
                        <a:rPr lang="es-MX" dirty="0" err="1" smtClean="0"/>
                        <a:t>Print</a:t>
                      </a:r>
                      <a:r>
                        <a:rPr lang="es-MX" dirty="0" smtClean="0"/>
                        <a:t> (facturación</a:t>
                      </a:r>
                      <a:r>
                        <a:rPr lang="es-MX" baseline="0" dirty="0" smtClean="0"/>
                        <a:t> y timbrado)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Reportes contables (balanzas de comprobación y avisos</a:t>
                      </a:r>
                      <a:r>
                        <a:rPr lang="es-MX" baseline="0" dirty="0" smtClean="0"/>
                        <a:t> de impuestos)</a:t>
                      </a:r>
                      <a:r>
                        <a:rPr lang="es-MX" dirty="0" smtClean="0"/>
                        <a:t>,</a:t>
                      </a:r>
                    </a:p>
                    <a:p>
                      <a:r>
                        <a:rPr lang="es-MX" dirty="0" smtClean="0"/>
                        <a:t>Facturas electrónicas</a:t>
                      </a:r>
                    </a:p>
                    <a:p>
                      <a:r>
                        <a:rPr lang="es-MX" dirty="0" smtClean="0"/>
                        <a:t>Comprobantes</a:t>
                      </a:r>
                      <a:r>
                        <a:rPr lang="es-MX" baseline="0" dirty="0" smtClean="0"/>
                        <a:t> por pago de nóminas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Ejecutivos</a:t>
                      </a:r>
                      <a:r>
                        <a:rPr lang="es-MX" baseline="0" dirty="0" smtClean="0"/>
                        <a:t> B y</a:t>
                      </a:r>
                    </a:p>
                    <a:p>
                      <a:r>
                        <a:rPr lang="es-MX" baseline="0" dirty="0" smtClean="0"/>
                        <a:t>Ejecutivos C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286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329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Comentarios finales a esta actividad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Gracias a esta tarea confirmo que me hace falta un SI </a:t>
            </a:r>
            <a:r>
              <a:rPr lang="es-MX" smtClean="0"/>
              <a:t>(MIS, DSS y EIS) </a:t>
            </a:r>
            <a:r>
              <a:rPr lang="es-MX" dirty="0" smtClean="0"/>
              <a:t>adecuado que me ayude a la toma de decisiones.</a:t>
            </a:r>
          </a:p>
          <a:p>
            <a:r>
              <a:rPr lang="es-MX" dirty="0" smtClean="0"/>
              <a:t>Actualmente solo tengo para el proceso normal de un despacho (control2000) pero he estado en la búsqueda de algo adecuado a mis pocos movimientos pero que me ayude en la generación de información sensible y necesaria para mi giro.</a:t>
            </a:r>
          </a:p>
          <a:p>
            <a:r>
              <a:rPr lang="es-MX" dirty="0" smtClean="0"/>
              <a:t>Gracias por su apoyo y excelente </a:t>
            </a:r>
            <a:r>
              <a:rPr lang="es-MX" dirty="0" err="1" smtClean="0"/>
              <a:t>dia</a:t>
            </a:r>
            <a:r>
              <a:rPr lang="es-MX" dirty="0" smtClean="0"/>
              <a:t>!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648137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</TotalTime>
  <Words>413</Words>
  <Application>Microsoft Office PowerPoint</Application>
  <PresentationFormat>Panorámica</PresentationFormat>
  <Paragraphs>85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Padilla y Carvajal, S.C. Sistema de Información</vt:lpstr>
      <vt:lpstr>Comentarios finales a esta actividad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Sandra Luz Carvajal Magaña</dc:creator>
  <cp:lastModifiedBy>Sandra Luz Carvajal Magaña</cp:lastModifiedBy>
  <cp:revision>26</cp:revision>
  <dcterms:created xsi:type="dcterms:W3CDTF">2016-01-19T04:36:11Z</dcterms:created>
  <dcterms:modified xsi:type="dcterms:W3CDTF">2016-01-20T03:05:11Z</dcterms:modified>
</cp:coreProperties>
</file>

<file path=docProps/thumbnail.jpeg>
</file>